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36"/>
  </p:notesMasterIdLst>
  <p:sldIdLst>
    <p:sldId id="1841" r:id="rId2"/>
    <p:sldId id="1793" r:id="rId3"/>
    <p:sldId id="1794" r:id="rId4"/>
    <p:sldId id="1828" r:id="rId5"/>
    <p:sldId id="1836" r:id="rId6"/>
    <p:sldId id="1543" r:id="rId7"/>
    <p:sldId id="1795" r:id="rId8"/>
    <p:sldId id="1821" r:id="rId9"/>
    <p:sldId id="1833" r:id="rId10"/>
    <p:sldId id="1826" r:id="rId11"/>
    <p:sldId id="354" r:id="rId12"/>
    <p:sldId id="1730" r:id="rId13"/>
    <p:sldId id="1728" r:id="rId14"/>
    <p:sldId id="1724" r:id="rId15"/>
    <p:sldId id="1750" r:id="rId16"/>
    <p:sldId id="1830" r:id="rId17"/>
    <p:sldId id="1834" r:id="rId18"/>
    <p:sldId id="591" r:id="rId19"/>
    <p:sldId id="1629" r:id="rId20"/>
    <p:sldId id="1631" r:id="rId21"/>
    <p:sldId id="1692" r:id="rId22"/>
    <p:sldId id="1697" r:id="rId23"/>
    <p:sldId id="1719" r:id="rId24"/>
    <p:sldId id="1729" r:id="rId25"/>
    <p:sldId id="1746" r:id="rId26"/>
    <p:sldId id="1749" r:id="rId27"/>
    <p:sldId id="1754" r:id="rId28"/>
    <p:sldId id="1820" r:id="rId29"/>
    <p:sldId id="1561" r:id="rId30"/>
    <p:sldId id="1797" r:id="rId31"/>
    <p:sldId id="1798" r:id="rId32"/>
    <p:sldId id="1819" r:id="rId33"/>
    <p:sldId id="605" r:id="rId34"/>
    <p:sldId id="114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art 3" id="{417DB56A-BB51-384F-8C3B-BAB31DE727BA}">
          <p14:sldIdLst>
            <p14:sldId id="1841"/>
            <p14:sldId id="1793"/>
            <p14:sldId id="1794"/>
            <p14:sldId id="1828"/>
            <p14:sldId id="1836"/>
            <p14:sldId id="1543"/>
            <p14:sldId id="1795"/>
            <p14:sldId id="1821"/>
            <p14:sldId id="1833"/>
            <p14:sldId id="1826"/>
            <p14:sldId id="354"/>
            <p14:sldId id="1730"/>
            <p14:sldId id="1728"/>
            <p14:sldId id="1724"/>
            <p14:sldId id="1750"/>
            <p14:sldId id="1830"/>
            <p14:sldId id="1834"/>
            <p14:sldId id="591"/>
            <p14:sldId id="1629"/>
            <p14:sldId id="1631"/>
            <p14:sldId id="1692"/>
            <p14:sldId id="1697"/>
            <p14:sldId id="1719"/>
            <p14:sldId id="1729"/>
            <p14:sldId id="1746"/>
            <p14:sldId id="1749"/>
            <p14:sldId id="1754"/>
            <p14:sldId id="1820"/>
            <p14:sldId id="1561"/>
            <p14:sldId id="1797"/>
            <p14:sldId id="1798"/>
            <p14:sldId id="1819"/>
            <p14:sldId id="605"/>
            <p14:sldId id="1142"/>
          </p14:sldIdLst>
        </p14:section>
      </p14:sectionLst>
    </p:ex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1"/>
    <p:restoredTop sz="91901"/>
  </p:normalViewPr>
  <p:slideViewPr>
    <p:cSldViewPr snapToGrid="0" snapToObjects="1">
      <p:cViewPr varScale="1">
        <p:scale>
          <a:sx n="84" d="100"/>
          <a:sy n="84" d="100"/>
        </p:scale>
        <p:origin x="1560" y="192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74" d="100"/>
          <a:sy n="74" d="100"/>
        </p:scale>
        <p:origin x="35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2823-BE52-7047-9477-53F6632FCBE2}" type="datetimeFigureOut">
              <a:rPr lang="en-US" smtClean="0"/>
              <a:t>6/4/19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E30FD-19F0-B946-A2AF-9582D4BD4B8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31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728DC7-DC28-2D48-AA5B-30596A3A396B}" type="slidenum">
              <a:rPr lang="fr-FR" sz="1200"/>
              <a:pPr/>
              <a:t>11</a:t>
            </a:fld>
            <a:endParaRPr lang="fr-FR" sz="1200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0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04/06/19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FE0B8B1-E5B7-C942-AEE0-B045FC02D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38500"/>
            <a:ext cx="9144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8492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1957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04577D-7E0F-9D4C-B52C-6BD8BA61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E8A0F9-579B-C044-97C8-752FA056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918901-07C8-C843-A867-5AAE12DF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71025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381000" y="228600"/>
            <a:ext cx="8458200" cy="5867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3939C-29B7-1147-BE0D-FDB37831D40E}" type="slidenum">
              <a:rPr lang="fr-FR">
                <a:solidFill>
                  <a:srgbClr val="000000"/>
                </a:solidFill>
              </a:rPr>
              <a:pPr/>
              <a:t>‹N›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954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04/06/19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F7DC0F9-7F7F-184A-9D06-8F3AB2E3D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238500"/>
            <a:ext cx="9144000" cy="3619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3FA2498-CA4C-8843-AF72-5D1CBFDA5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5133" y="365126"/>
            <a:ext cx="1041851" cy="6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9796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746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206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4249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04/06/19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75D4CF-6847-E647-8B53-707280AF4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238500"/>
            <a:ext cx="9144000" cy="3619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1EE3032-EC6C-D341-8446-AE9BE1A0A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5133" y="365126"/>
            <a:ext cx="1041851" cy="6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61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0743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587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6927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56" r:id="rId12"/>
    <p:sldLayoutId id="21474836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EC78BB-510C-A24E-BC31-4BCA582DE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090" y="1350866"/>
            <a:ext cx="6941820" cy="874633"/>
          </a:xfrm>
        </p:spPr>
        <p:txBody>
          <a:bodyPr anchor="ctr">
            <a:normAutofit fontScale="90000"/>
          </a:bodyPr>
          <a:lstStyle/>
          <a:p>
            <a:r>
              <a:rPr lang="en" sz="5400" dirty="0">
                <a:solidFill>
                  <a:srgbClr val="002060"/>
                </a:solidFill>
              </a:rPr>
              <a:t>Differential diagnoses </a:t>
            </a:r>
            <a:br>
              <a:rPr lang="en" sz="5400" dirty="0">
                <a:solidFill>
                  <a:srgbClr val="002060"/>
                </a:solidFill>
              </a:rPr>
            </a:br>
            <a:r>
              <a:rPr lang="en" sz="5400" dirty="0">
                <a:solidFill>
                  <a:srgbClr val="002060"/>
                </a:solidFill>
              </a:rPr>
              <a:t>of nail psoriasis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474EAC-754D-1346-8E52-5BAE88A44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42956"/>
            <a:ext cx="9144000" cy="1407477"/>
          </a:xfrm>
        </p:spPr>
        <p:txBody>
          <a:bodyPr>
            <a:normAutofit/>
          </a:bodyPr>
          <a:lstStyle/>
          <a:p>
            <a:r>
              <a:rPr lang="en-US" sz="2000" b="1" dirty="0"/>
              <a:t>Luc THOMAS</a:t>
            </a:r>
            <a:r>
              <a:rPr lang="en-US" sz="2000" dirty="0"/>
              <a:t>, MD PhD</a:t>
            </a:r>
          </a:p>
          <a:p>
            <a:r>
              <a:rPr lang="en-US" sz="1600" dirty="0"/>
              <a:t>Dermatology department, Centre </a:t>
            </a:r>
            <a:r>
              <a:rPr lang="en-US" sz="1600" dirty="0" err="1"/>
              <a:t>Hospitalier</a:t>
            </a:r>
            <a:r>
              <a:rPr lang="en-US" sz="1600" dirty="0"/>
              <a:t> Lyon Sud </a:t>
            </a:r>
          </a:p>
          <a:p>
            <a:r>
              <a:rPr lang="en-US" sz="1600" dirty="0" err="1"/>
              <a:t>Université</a:t>
            </a:r>
            <a:r>
              <a:rPr lang="en-US" sz="1600" dirty="0"/>
              <a:t> Claude Bernard, Lyon 1</a:t>
            </a:r>
          </a:p>
          <a:p>
            <a:r>
              <a:rPr lang="en-US" sz="1600" dirty="0"/>
              <a:t>Lyon, France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E03074-52DE-5041-ADA2-0FD66F0B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44" y="4950433"/>
            <a:ext cx="1608712" cy="72434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434A2B-7F06-7E4F-8C40-912C9FCDB7D8}"/>
              </a:ext>
            </a:extLst>
          </p:cNvPr>
          <p:cNvSpPr txBox="1"/>
          <p:nvPr/>
        </p:nvSpPr>
        <p:spPr>
          <a:xfrm>
            <a:off x="4159867" y="269956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1356060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70918E-9A03-B443-BB3B-FDF91CBC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14842F-3B86-0143-BBC3-86A5219605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0" y="0"/>
            <a:ext cx="4000500" cy="6858000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995284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1027" descr="ongles MG 0090_4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0642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5F3C82C-D441-9D47-AA29-284630686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4" y="0"/>
            <a:ext cx="9144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1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ED4C94-70A9-A14B-8774-F8D19CFFA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7"/>
          <a:stretch/>
        </p:blipFill>
        <p:spPr>
          <a:xfrm>
            <a:off x="0" y="-99392"/>
            <a:ext cx="9124528" cy="695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18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A6F5DB-9192-B041-B589-EE39A304D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24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199A75-3B74-6F41-92F4-884BEFBF1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92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85A2CC-BC3A-8F4C-87B6-B0E2903EB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712"/>
            <a:ext cx="9144000" cy="69120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E4F5F5-71F5-A046-B19D-FAB095254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559" y="116632"/>
            <a:ext cx="3016853" cy="43204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3182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EAE72C-7ECB-5142-B075-7675CB101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65"/>
            <a:ext cx="486536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D6081E-8011-6A48-8859-5ED3A91F5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362" y="0"/>
            <a:ext cx="4734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99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MG_233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881" y="143174"/>
            <a:ext cx="4422237" cy="65716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1560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3062a.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580505" cy="698738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Image 3" descr="3062f.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1504" y="852888"/>
            <a:ext cx="6906017" cy="51589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Image 4" descr="3062k.JP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5" b="12473"/>
          <a:stretch/>
        </p:blipFill>
        <p:spPr>
          <a:xfrm>
            <a:off x="5500847" y="5394312"/>
            <a:ext cx="3450515" cy="1300201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 bwMode="auto">
          <a:xfrm>
            <a:off x="8412798" y="216015"/>
            <a:ext cx="472882" cy="37039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charset="0"/>
            </a:endParaRPr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8400521" y="673810"/>
            <a:ext cx="472882" cy="370397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charset="0"/>
            </a:endParaRPr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8412798" y="1140918"/>
            <a:ext cx="472882" cy="370397"/>
          </a:xfrm>
          <a:prstGeom prst="roundRect">
            <a:avLst/>
          </a:prstGeom>
          <a:solidFill>
            <a:srgbClr val="74547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charset="0"/>
            </a:endParaRPr>
          </a:p>
        </p:txBody>
      </p:sp>
      <p:sp>
        <p:nvSpPr>
          <p:cNvPr id="9" name="Rectangle à coins arrondis 8"/>
          <p:cNvSpPr/>
          <p:nvPr/>
        </p:nvSpPr>
        <p:spPr bwMode="auto">
          <a:xfrm>
            <a:off x="8412798" y="1616946"/>
            <a:ext cx="472882" cy="370397"/>
          </a:xfrm>
          <a:prstGeom prst="roundRect">
            <a:avLst/>
          </a:prstGeom>
          <a:solidFill>
            <a:srgbClr val="8E484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charset="0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5450905" y="1698002"/>
            <a:ext cx="1571506" cy="2753901"/>
          </a:xfrm>
          <a:custGeom>
            <a:avLst/>
            <a:gdLst>
              <a:gd name="connsiteX0" fmla="*/ 0 w 1571506"/>
              <a:gd name="connsiteY0" fmla="*/ 0 h 2753901"/>
              <a:gd name="connsiteX1" fmla="*/ 14269 w 1571506"/>
              <a:gd name="connsiteY1" fmla="*/ 128420 h 2753901"/>
              <a:gd name="connsiteX2" fmla="*/ 35673 w 1571506"/>
              <a:gd name="connsiteY2" fmla="*/ 385260 h 2753901"/>
              <a:gd name="connsiteX3" fmla="*/ 49943 w 1571506"/>
              <a:gd name="connsiteY3" fmla="*/ 513681 h 2753901"/>
              <a:gd name="connsiteX4" fmla="*/ 57077 w 1571506"/>
              <a:gd name="connsiteY4" fmla="*/ 549353 h 2753901"/>
              <a:gd name="connsiteX5" fmla="*/ 71347 w 1571506"/>
              <a:gd name="connsiteY5" fmla="*/ 620698 h 2753901"/>
              <a:gd name="connsiteX6" fmla="*/ 78482 w 1571506"/>
              <a:gd name="connsiteY6" fmla="*/ 670639 h 2753901"/>
              <a:gd name="connsiteX7" fmla="*/ 92751 w 1571506"/>
              <a:gd name="connsiteY7" fmla="*/ 720580 h 2753901"/>
              <a:gd name="connsiteX8" fmla="*/ 114155 w 1571506"/>
              <a:gd name="connsiteY8" fmla="*/ 784790 h 2753901"/>
              <a:gd name="connsiteX9" fmla="*/ 128424 w 1571506"/>
              <a:gd name="connsiteY9" fmla="*/ 841866 h 2753901"/>
              <a:gd name="connsiteX10" fmla="*/ 142694 w 1571506"/>
              <a:gd name="connsiteY10" fmla="*/ 863269 h 2753901"/>
              <a:gd name="connsiteX11" fmla="*/ 164098 w 1571506"/>
              <a:gd name="connsiteY11" fmla="*/ 920345 h 2753901"/>
              <a:gd name="connsiteX12" fmla="*/ 192637 w 1571506"/>
              <a:gd name="connsiteY12" fmla="*/ 977421 h 2753901"/>
              <a:gd name="connsiteX13" fmla="*/ 214041 w 1571506"/>
              <a:gd name="connsiteY13" fmla="*/ 1027362 h 2753901"/>
              <a:gd name="connsiteX14" fmla="*/ 228310 w 1571506"/>
              <a:gd name="connsiteY14" fmla="*/ 1070169 h 2753901"/>
              <a:gd name="connsiteX15" fmla="*/ 256849 w 1571506"/>
              <a:gd name="connsiteY15" fmla="*/ 1120110 h 2753901"/>
              <a:gd name="connsiteX16" fmla="*/ 263984 w 1571506"/>
              <a:gd name="connsiteY16" fmla="*/ 1148648 h 2753901"/>
              <a:gd name="connsiteX17" fmla="*/ 299657 w 1571506"/>
              <a:gd name="connsiteY17" fmla="*/ 1219992 h 2753901"/>
              <a:gd name="connsiteX18" fmla="*/ 306792 w 1571506"/>
              <a:gd name="connsiteY18" fmla="*/ 1241396 h 2753901"/>
              <a:gd name="connsiteX19" fmla="*/ 328196 w 1571506"/>
              <a:gd name="connsiteY19" fmla="*/ 1269934 h 2753901"/>
              <a:gd name="connsiteX20" fmla="*/ 349600 w 1571506"/>
              <a:gd name="connsiteY20" fmla="*/ 1334144 h 2753901"/>
              <a:gd name="connsiteX21" fmla="*/ 356735 w 1571506"/>
              <a:gd name="connsiteY21" fmla="*/ 1355547 h 2753901"/>
              <a:gd name="connsiteX22" fmla="*/ 371004 w 1571506"/>
              <a:gd name="connsiteY22" fmla="*/ 1419757 h 2753901"/>
              <a:gd name="connsiteX23" fmla="*/ 392408 w 1571506"/>
              <a:gd name="connsiteY23" fmla="*/ 1476833 h 2753901"/>
              <a:gd name="connsiteX24" fmla="*/ 406677 w 1571506"/>
              <a:gd name="connsiteY24" fmla="*/ 1505371 h 2753901"/>
              <a:gd name="connsiteX25" fmla="*/ 413812 w 1571506"/>
              <a:gd name="connsiteY25" fmla="*/ 1533909 h 2753901"/>
              <a:gd name="connsiteX26" fmla="*/ 442351 w 1571506"/>
              <a:gd name="connsiteY26" fmla="*/ 1576715 h 2753901"/>
              <a:gd name="connsiteX27" fmla="*/ 449486 w 1571506"/>
              <a:gd name="connsiteY27" fmla="*/ 1598119 h 2753901"/>
              <a:gd name="connsiteX28" fmla="*/ 456620 w 1571506"/>
              <a:gd name="connsiteY28" fmla="*/ 1626657 h 2753901"/>
              <a:gd name="connsiteX29" fmla="*/ 470890 w 1571506"/>
              <a:gd name="connsiteY29" fmla="*/ 1648060 h 2753901"/>
              <a:gd name="connsiteX30" fmla="*/ 485159 w 1571506"/>
              <a:gd name="connsiteY30" fmla="*/ 1676598 h 2753901"/>
              <a:gd name="connsiteX31" fmla="*/ 506563 w 1571506"/>
              <a:gd name="connsiteY31" fmla="*/ 1747942 h 2753901"/>
              <a:gd name="connsiteX32" fmla="*/ 535102 w 1571506"/>
              <a:gd name="connsiteY32" fmla="*/ 1847825 h 2753901"/>
              <a:gd name="connsiteX33" fmla="*/ 556506 w 1571506"/>
              <a:gd name="connsiteY33" fmla="*/ 1883497 h 2753901"/>
              <a:gd name="connsiteX34" fmla="*/ 570775 w 1571506"/>
              <a:gd name="connsiteY34" fmla="*/ 1919169 h 2753901"/>
              <a:gd name="connsiteX35" fmla="*/ 585045 w 1571506"/>
              <a:gd name="connsiteY35" fmla="*/ 1947707 h 2753901"/>
              <a:gd name="connsiteX36" fmla="*/ 599314 w 1571506"/>
              <a:gd name="connsiteY36" fmla="*/ 1983380 h 2753901"/>
              <a:gd name="connsiteX37" fmla="*/ 613583 w 1571506"/>
              <a:gd name="connsiteY37" fmla="*/ 2011917 h 2753901"/>
              <a:gd name="connsiteX38" fmla="*/ 627853 w 1571506"/>
              <a:gd name="connsiteY38" fmla="*/ 2054724 h 2753901"/>
              <a:gd name="connsiteX39" fmla="*/ 656392 w 1571506"/>
              <a:gd name="connsiteY39" fmla="*/ 2090396 h 2753901"/>
              <a:gd name="connsiteX40" fmla="*/ 684930 w 1571506"/>
              <a:gd name="connsiteY40" fmla="*/ 2147472 h 2753901"/>
              <a:gd name="connsiteX41" fmla="*/ 699200 w 1571506"/>
              <a:gd name="connsiteY41" fmla="*/ 2168876 h 2753901"/>
              <a:gd name="connsiteX42" fmla="*/ 713469 w 1571506"/>
              <a:gd name="connsiteY42" fmla="*/ 2204548 h 2753901"/>
              <a:gd name="connsiteX43" fmla="*/ 727739 w 1571506"/>
              <a:gd name="connsiteY43" fmla="*/ 2225951 h 2753901"/>
              <a:gd name="connsiteX44" fmla="*/ 742008 w 1571506"/>
              <a:gd name="connsiteY44" fmla="*/ 2254489 h 2753901"/>
              <a:gd name="connsiteX45" fmla="*/ 770547 w 1571506"/>
              <a:gd name="connsiteY45" fmla="*/ 2290161 h 2753901"/>
              <a:gd name="connsiteX46" fmla="*/ 791951 w 1571506"/>
              <a:gd name="connsiteY46" fmla="*/ 2340103 h 2753901"/>
              <a:gd name="connsiteX47" fmla="*/ 827624 w 1571506"/>
              <a:gd name="connsiteY47" fmla="*/ 2390044 h 2753901"/>
              <a:gd name="connsiteX48" fmla="*/ 841894 w 1571506"/>
              <a:gd name="connsiteY48" fmla="*/ 2418582 h 2753901"/>
              <a:gd name="connsiteX49" fmla="*/ 856163 w 1571506"/>
              <a:gd name="connsiteY49" fmla="*/ 2439985 h 2753901"/>
              <a:gd name="connsiteX50" fmla="*/ 863298 w 1571506"/>
              <a:gd name="connsiteY50" fmla="*/ 2461388 h 2753901"/>
              <a:gd name="connsiteX51" fmla="*/ 898971 w 1571506"/>
              <a:gd name="connsiteY51" fmla="*/ 2511330 h 2753901"/>
              <a:gd name="connsiteX52" fmla="*/ 913241 w 1571506"/>
              <a:gd name="connsiteY52" fmla="*/ 2539867 h 2753901"/>
              <a:gd name="connsiteX53" fmla="*/ 948914 w 1571506"/>
              <a:gd name="connsiteY53" fmla="*/ 2582674 h 2753901"/>
              <a:gd name="connsiteX54" fmla="*/ 963183 w 1571506"/>
              <a:gd name="connsiteY54" fmla="*/ 2604078 h 2753901"/>
              <a:gd name="connsiteX55" fmla="*/ 998857 w 1571506"/>
              <a:gd name="connsiteY55" fmla="*/ 2639750 h 2753901"/>
              <a:gd name="connsiteX56" fmla="*/ 1063069 w 1571506"/>
              <a:gd name="connsiteY56" fmla="*/ 2682557 h 2753901"/>
              <a:gd name="connsiteX57" fmla="*/ 1084473 w 1571506"/>
              <a:gd name="connsiteY57" fmla="*/ 2696826 h 2753901"/>
              <a:gd name="connsiteX58" fmla="*/ 1127281 w 1571506"/>
              <a:gd name="connsiteY58" fmla="*/ 2711094 h 2753901"/>
              <a:gd name="connsiteX59" fmla="*/ 1141551 w 1571506"/>
              <a:gd name="connsiteY59" fmla="*/ 2725363 h 2753901"/>
              <a:gd name="connsiteX60" fmla="*/ 1184359 w 1571506"/>
              <a:gd name="connsiteY60" fmla="*/ 2739632 h 2753901"/>
              <a:gd name="connsiteX61" fmla="*/ 1234302 w 1571506"/>
              <a:gd name="connsiteY61" fmla="*/ 2753901 h 2753901"/>
              <a:gd name="connsiteX62" fmla="*/ 1376996 w 1571506"/>
              <a:gd name="connsiteY62" fmla="*/ 2739632 h 2753901"/>
              <a:gd name="connsiteX63" fmla="*/ 1398400 w 1571506"/>
              <a:gd name="connsiteY63" fmla="*/ 2732498 h 2753901"/>
              <a:gd name="connsiteX64" fmla="*/ 1426938 w 1571506"/>
              <a:gd name="connsiteY64" fmla="*/ 2689691 h 2753901"/>
              <a:gd name="connsiteX65" fmla="*/ 1441208 w 1571506"/>
              <a:gd name="connsiteY65" fmla="*/ 2668288 h 2753901"/>
              <a:gd name="connsiteX66" fmla="*/ 1448342 w 1571506"/>
              <a:gd name="connsiteY66" fmla="*/ 2646884 h 2753901"/>
              <a:gd name="connsiteX67" fmla="*/ 1476881 w 1571506"/>
              <a:gd name="connsiteY67" fmla="*/ 2589809 h 2753901"/>
              <a:gd name="connsiteX68" fmla="*/ 1491151 w 1571506"/>
              <a:gd name="connsiteY68" fmla="*/ 2532733 h 2753901"/>
              <a:gd name="connsiteX69" fmla="*/ 1505420 w 1571506"/>
              <a:gd name="connsiteY69" fmla="*/ 2454254 h 2753901"/>
              <a:gd name="connsiteX70" fmla="*/ 1519689 w 1571506"/>
              <a:gd name="connsiteY70" fmla="*/ 2425716 h 2753901"/>
              <a:gd name="connsiteX71" fmla="*/ 1526824 w 1571506"/>
              <a:gd name="connsiteY71" fmla="*/ 2375775 h 2753901"/>
              <a:gd name="connsiteX72" fmla="*/ 1541093 w 1571506"/>
              <a:gd name="connsiteY72" fmla="*/ 2325834 h 2753901"/>
              <a:gd name="connsiteX73" fmla="*/ 1548228 w 1571506"/>
              <a:gd name="connsiteY73" fmla="*/ 2290161 h 2753901"/>
              <a:gd name="connsiteX74" fmla="*/ 1562498 w 1571506"/>
              <a:gd name="connsiteY74" fmla="*/ 2233086 h 2753901"/>
              <a:gd name="connsiteX75" fmla="*/ 1562498 w 1571506"/>
              <a:gd name="connsiteY75" fmla="*/ 1869228 h 2753901"/>
              <a:gd name="connsiteX76" fmla="*/ 1548228 w 1571506"/>
              <a:gd name="connsiteY76" fmla="*/ 1491102 h 2753901"/>
              <a:gd name="connsiteX77" fmla="*/ 1541093 w 1571506"/>
              <a:gd name="connsiteY77" fmla="*/ 1434026 h 2753901"/>
              <a:gd name="connsiteX78" fmla="*/ 1533959 w 1571506"/>
              <a:gd name="connsiteY78" fmla="*/ 1341278 h 2753901"/>
              <a:gd name="connsiteX79" fmla="*/ 1519689 w 1571506"/>
              <a:gd name="connsiteY79" fmla="*/ 1269934 h 2753901"/>
              <a:gd name="connsiteX80" fmla="*/ 1505420 w 1571506"/>
              <a:gd name="connsiteY80" fmla="*/ 1191454 h 2753901"/>
              <a:gd name="connsiteX81" fmla="*/ 1512555 w 1571506"/>
              <a:gd name="connsiteY81" fmla="*/ 998824 h 2753901"/>
              <a:gd name="connsiteX82" fmla="*/ 1491151 w 1571506"/>
              <a:gd name="connsiteY82" fmla="*/ 763387 h 2753901"/>
              <a:gd name="connsiteX83" fmla="*/ 1484016 w 1571506"/>
              <a:gd name="connsiteY83" fmla="*/ 741983 h 2753901"/>
              <a:gd name="connsiteX84" fmla="*/ 1469747 w 1571506"/>
              <a:gd name="connsiteY84" fmla="*/ 720580 h 2753901"/>
              <a:gd name="connsiteX85" fmla="*/ 1448342 w 1571506"/>
              <a:gd name="connsiteY85" fmla="*/ 649235 h 2753901"/>
              <a:gd name="connsiteX86" fmla="*/ 1441208 w 1571506"/>
              <a:gd name="connsiteY86" fmla="*/ 627832 h 2753901"/>
              <a:gd name="connsiteX87" fmla="*/ 1426938 w 1571506"/>
              <a:gd name="connsiteY87" fmla="*/ 413798 h 2753901"/>
              <a:gd name="connsiteX88" fmla="*/ 1419804 w 1571506"/>
              <a:gd name="connsiteY88" fmla="*/ 342454 h 2753901"/>
              <a:gd name="connsiteX89" fmla="*/ 1412669 w 1571506"/>
              <a:gd name="connsiteY89" fmla="*/ 313916 h 2753901"/>
              <a:gd name="connsiteX90" fmla="*/ 1405534 w 1571506"/>
              <a:gd name="connsiteY90" fmla="*/ 278244 h 2753901"/>
              <a:gd name="connsiteX91" fmla="*/ 1391265 w 1571506"/>
              <a:gd name="connsiteY91" fmla="*/ 92748 h 2753901"/>
              <a:gd name="connsiteX92" fmla="*/ 1391265 w 1571506"/>
              <a:gd name="connsiteY92" fmla="*/ 57075 h 275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71506" h="2753901">
                <a:moveTo>
                  <a:pt x="0" y="0"/>
                </a:moveTo>
                <a:cubicBezTo>
                  <a:pt x="13047" y="78276"/>
                  <a:pt x="3550" y="14091"/>
                  <a:pt x="14269" y="128420"/>
                </a:cubicBezTo>
                <a:cubicBezTo>
                  <a:pt x="47781" y="485868"/>
                  <a:pt x="13237" y="82371"/>
                  <a:pt x="35673" y="385260"/>
                </a:cubicBezTo>
                <a:cubicBezTo>
                  <a:pt x="39185" y="432672"/>
                  <a:pt x="42387" y="468346"/>
                  <a:pt x="49943" y="513681"/>
                </a:cubicBezTo>
                <a:cubicBezTo>
                  <a:pt x="51937" y="525642"/>
                  <a:pt x="55083" y="537392"/>
                  <a:pt x="57077" y="549353"/>
                </a:cubicBezTo>
                <a:cubicBezTo>
                  <a:pt x="68007" y="614933"/>
                  <a:pt x="57672" y="579676"/>
                  <a:pt x="71347" y="620698"/>
                </a:cubicBezTo>
                <a:cubicBezTo>
                  <a:pt x="73725" y="637345"/>
                  <a:pt x="75474" y="654094"/>
                  <a:pt x="78482" y="670639"/>
                </a:cubicBezTo>
                <a:cubicBezTo>
                  <a:pt x="87381" y="719582"/>
                  <a:pt x="82560" y="679821"/>
                  <a:pt x="92751" y="720580"/>
                </a:cubicBezTo>
                <a:cubicBezTo>
                  <a:pt x="106583" y="775903"/>
                  <a:pt x="90419" y="737318"/>
                  <a:pt x="114155" y="784790"/>
                </a:cubicBezTo>
                <a:cubicBezTo>
                  <a:pt x="116867" y="798350"/>
                  <a:pt x="121113" y="827245"/>
                  <a:pt x="128424" y="841866"/>
                </a:cubicBezTo>
                <a:cubicBezTo>
                  <a:pt x="132259" y="849535"/>
                  <a:pt x="137937" y="856135"/>
                  <a:pt x="142694" y="863269"/>
                </a:cubicBezTo>
                <a:cubicBezTo>
                  <a:pt x="158140" y="925056"/>
                  <a:pt x="139225" y="858165"/>
                  <a:pt x="164098" y="920345"/>
                </a:cubicBezTo>
                <a:cubicBezTo>
                  <a:pt x="185961" y="975000"/>
                  <a:pt x="165286" y="950072"/>
                  <a:pt x="192637" y="977421"/>
                </a:cubicBezTo>
                <a:cubicBezTo>
                  <a:pt x="215598" y="1046307"/>
                  <a:pt x="178781" y="939214"/>
                  <a:pt x="214041" y="1027362"/>
                </a:cubicBezTo>
                <a:cubicBezTo>
                  <a:pt x="219627" y="1041327"/>
                  <a:pt x="219967" y="1057654"/>
                  <a:pt x="228310" y="1070169"/>
                </a:cubicBezTo>
                <a:cubicBezTo>
                  <a:pt x="240138" y="1087910"/>
                  <a:pt x="249090" y="1099422"/>
                  <a:pt x="256849" y="1120110"/>
                </a:cubicBezTo>
                <a:cubicBezTo>
                  <a:pt x="260292" y="1129291"/>
                  <a:pt x="260121" y="1139635"/>
                  <a:pt x="263984" y="1148648"/>
                </a:cubicBezTo>
                <a:cubicBezTo>
                  <a:pt x="274458" y="1173087"/>
                  <a:pt x="291249" y="1194768"/>
                  <a:pt x="299657" y="1219992"/>
                </a:cubicBezTo>
                <a:cubicBezTo>
                  <a:pt x="302035" y="1227127"/>
                  <a:pt x="303061" y="1234866"/>
                  <a:pt x="306792" y="1241396"/>
                </a:cubicBezTo>
                <a:cubicBezTo>
                  <a:pt x="312692" y="1251720"/>
                  <a:pt x="321061" y="1260421"/>
                  <a:pt x="328196" y="1269934"/>
                </a:cubicBezTo>
                <a:lnTo>
                  <a:pt x="349600" y="1334144"/>
                </a:lnTo>
                <a:cubicBezTo>
                  <a:pt x="351978" y="1341278"/>
                  <a:pt x="355260" y="1348173"/>
                  <a:pt x="356735" y="1355547"/>
                </a:cubicBezTo>
                <a:cubicBezTo>
                  <a:pt x="361640" y="1380074"/>
                  <a:pt x="364285" y="1396242"/>
                  <a:pt x="371004" y="1419757"/>
                </a:cubicBezTo>
                <a:cubicBezTo>
                  <a:pt x="375711" y="1436230"/>
                  <a:pt x="386377" y="1463264"/>
                  <a:pt x="392408" y="1476833"/>
                </a:cubicBezTo>
                <a:cubicBezTo>
                  <a:pt x="396728" y="1486552"/>
                  <a:pt x="402943" y="1495413"/>
                  <a:pt x="406677" y="1505371"/>
                </a:cubicBezTo>
                <a:cubicBezTo>
                  <a:pt x="410120" y="1514552"/>
                  <a:pt x="409427" y="1525139"/>
                  <a:pt x="413812" y="1533909"/>
                </a:cubicBezTo>
                <a:cubicBezTo>
                  <a:pt x="421482" y="1549247"/>
                  <a:pt x="442351" y="1576715"/>
                  <a:pt x="442351" y="1576715"/>
                </a:cubicBezTo>
                <a:cubicBezTo>
                  <a:pt x="444729" y="1583850"/>
                  <a:pt x="447420" y="1590888"/>
                  <a:pt x="449486" y="1598119"/>
                </a:cubicBezTo>
                <a:cubicBezTo>
                  <a:pt x="452180" y="1607547"/>
                  <a:pt x="452757" y="1617644"/>
                  <a:pt x="456620" y="1626657"/>
                </a:cubicBezTo>
                <a:cubicBezTo>
                  <a:pt x="459998" y="1634538"/>
                  <a:pt x="466636" y="1640615"/>
                  <a:pt x="470890" y="1648060"/>
                </a:cubicBezTo>
                <a:cubicBezTo>
                  <a:pt x="476167" y="1657294"/>
                  <a:pt x="481209" y="1666723"/>
                  <a:pt x="485159" y="1676598"/>
                </a:cubicBezTo>
                <a:cubicBezTo>
                  <a:pt x="494049" y="1698823"/>
                  <a:pt x="501308" y="1724295"/>
                  <a:pt x="506563" y="1747942"/>
                </a:cubicBezTo>
                <a:cubicBezTo>
                  <a:pt x="513779" y="1780411"/>
                  <a:pt x="517945" y="1819231"/>
                  <a:pt x="535102" y="1847825"/>
                </a:cubicBezTo>
                <a:cubicBezTo>
                  <a:pt x="542237" y="1859716"/>
                  <a:pt x="550304" y="1871094"/>
                  <a:pt x="556506" y="1883497"/>
                </a:cubicBezTo>
                <a:cubicBezTo>
                  <a:pt x="562233" y="1894952"/>
                  <a:pt x="565574" y="1907466"/>
                  <a:pt x="570775" y="1919169"/>
                </a:cubicBezTo>
                <a:cubicBezTo>
                  <a:pt x="575095" y="1928888"/>
                  <a:pt x="580725" y="1937988"/>
                  <a:pt x="585045" y="1947707"/>
                </a:cubicBezTo>
                <a:cubicBezTo>
                  <a:pt x="590247" y="1959410"/>
                  <a:pt x="594113" y="1971677"/>
                  <a:pt x="599314" y="1983380"/>
                </a:cubicBezTo>
                <a:cubicBezTo>
                  <a:pt x="603633" y="1993099"/>
                  <a:pt x="609633" y="2002043"/>
                  <a:pt x="613583" y="2011917"/>
                </a:cubicBezTo>
                <a:cubicBezTo>
                  <a:pt x="619169" y="2025882"/>
                  <a:pt x="618457" y="2042979"/>
                  <a:pt x="627853" y="2054724"/>
                </a:cubicBezTo>
                <a:cubicBezTo>
                  <a:pt x="637366" y="2066615"/>
                  <a:pt x="648411" y="2077427"/>
                  <a:pt x="656392" y="2090396"/>
                </a:cubicBezTo>
                <a:cubicBezTo>
                  <a:pt x="667540" y="2108511"/>
                  <a:pt x="673131" y="2129774"/>
                  <a:pt x="684930" y="2147472"/>
                </a:cubicBezTo>
                <a:cubicBezTo>
                  <a:pt x="689687" y="2154607"/>
                  <a:pt x="695365" y="2161206"/>
                  <a:pt x="699200" y="2168876"/>
                </a:cubicBezTo>
                <a:cubicBezTo>
                  <a:pt x="704927" y="2180331"/>
                  <a:pt x="707741" y="2193093"/>
                  <a:pt x="713469" y="2204548"/>
                </a:cubicBezTo>
                <a:cubicBezTo>
                  <a:pt x="717304" y="2212217"/>
                  <a:pt x="723485" y="2218506"/>
                  <a:pt x="727739" y="2225951"/>
                </a:cubicBezTo>
                <a:cubicBezTo>
                  <a:pt x="733016" y="2235185"/>
                  <a:pt x="736731" y="2245255"/>
                  <a:pt x="742008" y="2254489"/>
                </a:cubicBezTo>
                <a:cubicBezTo>
                  <a:pt x="754008" y="2275489"/>
                  <a:pt x="754921" y="2274536"/>
                  <a:pt x="770547" y="2290161"/>
                </a:cubicBezTo>
                <a:cubicBezTo>
                  <a:pt x="777483" y="2310971"/>
                  <a:pt x="779354" y="2319949"/>
                  <a:pt x="791951" y="2340103"/>
                </a:cubicBezTo>
                <a:cubicBezTo>
                  <a:pt x="817489" y="2380961"/>
                  <a:pt x="807489" y="2354808"/>
                  <a:pt x="827624" y="2390044"/>
                </a:cubicBezTo>
                <a:cubicBezTo>
                  <a:pt x="832901" y="2399278"/>
                  <a:pt x="836617" y="2409348"/>
                  <a:pt x="841894" y="2418582"/>
                </a:cubicBezTo>
                <a:cubicBezTo>
                  <a:pt x="846148" y="2426027"/>
                  <a:pt x="852328" y="2432316"/>
                  <a:pt x="856163" y="2439985"/>
                </a:cubicBezTo>
                <a:cubicBezTo>
                  <a:pt x="859526" y="2446711"/>
                  <a:pt x="859935" y="2454662"/>
                  <a:pt x="863298" y="2461388"/>
                </a:cubicBezTo>
                <a:cubicBezTo>
                  <a:pt x="870848" y="2476487"/>
                  <a:pt x="890886" y="2498395"/>
                  <a:pt x="898971" y="2511330"/>
                </a:cubicBezTo>
                <a:cubicBezTo>
                  <a:pt x="904608" y="2520349"/>
                  <a:pt x="907964" y="2530633"/>
                  <a:pt x="913241" y="2539867"/>
                </a:cubicBezTo>
                <a:cubicBezTo>
                  <a:pt x="932571" y="2573692"/>
                  <a:pt x="922077" y="2550471"/>
                  <a:pt x="948914" y="2582674"/>
                </a:cubicBezTo>
                <a:cubicBezTo>
                  <a:pt x="954403" y="2589261"/>
                  <a:pt x="957536" y="2597625"/>
                  <a:pt x="963183" y="2604078"/>
                </a:cubicBezTo>
                <a:cubicBezTo>
                  <a:pt x="974257" y="2616733"/>
                  <a:pt x="984865" y="2630422"/>
                  <a:pt x="998857" y="2639750"/>
                </a:cubicBezTo>
                <a:lnTo>
                  <a:pt x="1063069" y="2682557"/>
                </a:lnTo>
                <a:cubicBezTo>
                  <a:pt x="1070204" y="2687313"/>
                  <a:pt x="1076338" y="2694115"/>
                  <a:pt x="1084473" y="2696826"/>
                </a:cubicBezTo>
                <a:lnTo>
                  <a:pt x="1127281" y="2711094"/>
                </a:lnTo>
                <a:cubicBezTo>
                  <a:pt x="1132038" y="2715850"/>
                  <a:pt x="1135534" y="2722355"/>
                  <a:pt x="1141551" y="2725363"/>
                </a:cubicBezTo>
                <a:cubicBezTo>
                  <a:pt x="1155004" y="2732089"/>
                  <a:pt x="1170090" y="2734876"/>
                  <a:pt x="1184359" y="2739632"/>
                </a:cubicBezTo>
                <a:cubicBezTo>
                  <a:pt x="1215071" y="2749869"/>
                  <a:pt x="1198459" y="2744941"/>
                  <a:pt x="1234302" y="2753901"/>
                </a:cubicBezTo>
                <a:cubicBezTo>
                  <a:pt x="1296565" y="2749751"/>
                  <a:pt x="1325549" y="2752493"/>
                  <a:pt x="1376996" y="2739632"/>
                </a:cubicBezTo>
                <a:cubicBezTo>
                  <a:pt x="1384292" y="2737808"/>
                  <a:pt x="1391265" y="2734876"/>
                  <a:pt x="1398400" y="2732498"/>
                </a:cubicBezTo>
                <a:lnTo>
                  <a:pt x="1426938" y="2689691"/>
                </a:lnTo>
                <a:lnTo>
                  <a:pt x="1441208" y="2668288"/>
                </a:lnTo>
                <a:cubicBezTo>
                  <a:pt x="1443586" y="2661153"/>
                  <a:pt x="1445230" y="2653730"/>
                  <a:pt x="1448342" y="2646884"/>
                </a:cubicBezTo>
                <a:cubicBezTo>
                  <a:pt x="1457144" y="2627520"/>
                  <a:pt x="1471722" y="2610445"/>
                  <a:pt x="1476881" y="2589809"/>
                </a:cubicBezTo>
                <a:cubicBezTo>
                  <a:pt x="1481638" y="2570784"/>
                  <a:pt x="1487927" y="2552077"/>
                  <a:pt x="1491151" y="2532733"/>
                </a:cubicBezTo>
                <a:cubicBezTo>
                  <a:pt x="1492350" y="2525537"/>
                  <a:pt x="1502094" y="2464233"/>
                  <a:pt x="1505420" y="2454254"/>
                </a:cubicBezTo>
                <a:cubicBezTo>
                  <a:pt x="1508783" y="2444164"/>
                  <a:pt x="1514933" y="2435229"/>
                  <a:pt x="1519689" y="2425716"/>
                </a:cubicBezTo>
                <a:cubicBezTo>
                  <a:pt x="1522067" y="2409069"/>
                  <a:pt x="1523816" y="2392320"/>
                  <a:pt x="1526824" y="2375775"/>
                </a:cubicBezTo>
                <a:cubicBezTo>
                  <a:pt x="1535720" y="2326850"/>
                  <a:pt x="1530907" y="2366579"/>
                  <a:pt x="1541093" y="2325834"/>
                </a:cubicBezTo>
                <a:cubicBezTo>
                  <a:pt x="1544034" y="2314070"/>
                  <a:pt x="1545501" y="2301977"/>
                  <a:pt x="1548228" y="2290161"/>
                </a:cubicBezTo>
                <a:cubicBezTo>
                  <a:pt x="1552638" y="2271053"/>
                  <a:pt x="1562498" y="2233086"/>
                  <a:pt x="1562498" y="2233086"/>
                </a:cubicBezTo>
                <a:cubicBezTo>
                  <a:pt x="1576862" y="2060709"/>
                  <a:pt x="1571903" y="2157650"/>
                  <a:pt x="1562498" y="1869228"/>
                </a:cubicBezTo>
                <a:cubicBezTo>
                  <a:pt x="1558387" y="1743163"/>
                  <a:pt x="1563874" y="1616260"/>
                  <a:pt x="1548228" y="1491102"/>
                </a:cubicBezTo>
                <a:cubicBezTo>
                  <a:pt x="1545850" y="1472077"/>
                  <a:pt x="1542911" y="1453113"/>
                  <a:pt x="1541093" y="1434026"/>
                </a:cubicBezTo>
                <a:cubicBezTo>
                  <a:pt x="1538153" y="1403158"/>
                  <a:pt x="1537970" y="1372025"/>
                  <a:pt x="1533959" y="1341278"/>
                </a:cubicBezTo>
                <a:cubicBezTo>
                  <a:pt x="1530822" y="1317229"/>
                  <a:pt x="1524445" y="1293715"/>
                  <a:pt x="1519689" y="1269934"/>
                </a:cubicBezTo>
                <a:cubicBezTo>
                  <a:pt x="1509724" y="1220110"/>
                  <a:pt x="1514542" y="1246182"/>
                  <a:pt x="1505420" y="1191454"/>
                </a:cubicBezTo>
                <a:cubicBezTo>
                  <a:pt x="1507798" y="1127244"/>
                  <a:pt x="1512555" y="1063078"/>
                  <a:pt x="1512555" y="998824"/>
                </a:cubicBezTo>
                <a:cubicBezTo>
                  <a:pt x="1512555" y="814245"/>
                  <a:pt x="1523938" y="861748"/>
                  <a:pt x="1491151" y="763387"/>
                </a:cubicBezTo>
                <a:cubicBezTo>
                  <a:pt x="1488773" y="756252"/>
                  <a:pt x="1488188" y="748241"/>
                  <a:pt x="1484016" y="741983"/>
                </a:cubicBezTo>
                <a:lnTo>
                  <a:pt x="1469747" y="720580"/>
                </a:lnTo>
                <a:cubicBezTo>
                  <a:pt x="1458962" y="677445"/>
                  <a:pt x="1465715" y="701352"/>
                  <a:pt x="1448342" y="649235"/>
                </a:cubicBezTo>
                <a:lnTo>
                  <a:pt x="1441208" y="627832"/>
                </a:lnTo>
                <a:cubicBezTo>
                  <a:pt x="1431769" y="429634"/>
                  <a:pt x="1440146" y="539271"/>
                  <a:pt x="1426938" y="413798"/>
                </a:cubicBezTo>
                <a:cubicBezTo>
                  <a:pt x="1424436" y="390029"/>
                  <a:pt x="1423184" y="366114"/>
                  <a:pt x="1419804" y="342454"/>
                </a:cubicBezTo>
                <a:cubicBezTo>
                  <a:pt x="1418417" y="332747"/>
                  <a:pt x="1414796" y="323488"/>
                  <a:pt x="1412669" y="313916"/>
                </a:cubicBezTo>
                <a:cubicBezTo>
                  <a:pt x="1410038" y="302079"/>
                  <a:pt x="1407912" y="290135"/>
                  <a:pt x="1405534" y="278244"/>
                </a:cubicBezTo>
                <a:cubicBezTo>
                  <a:pt x="1401253" y="226863"/>
                  <a:pt x="1393885" y="142521"/>
                  <a:pt x="1391265" y="92748"/>
                </a:cubicBezTo>
                <a:cubicBezTo>
                  <a:pt x="1390640" y="80873"/>
                  <a:pt x="1391265" y="68966"/>
                  <a:pt x="1391265" y="57075"/>
                </a:cubicBezTo>
              </a:path>
            </a:pathLst>
          </a:custGeom>
          <a:ln w="38100" cmpd="sng">
            <a:solidFill>
              <a:schemeClr val="accent3"/>
            </a:solidFill>
            <a:prstDash val="sys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 flipH="1" flipV="1">
            <a:off x="7366155" y="6363938"/>
            <a:ext cx="85616" cy="2392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Connecteur droit 16"/>
          <p:cNvCxnSpPr/>
          <p:nvPr/>
        </p:nvCxnSpPr>
        <p:spPr bwMode="auto">
          <a:xfrm flipV="1">
            <a:off x="7022411" y="6094507"/>
            <a:ext cx="409910" cy="7323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/>
          <p:cNvCxnSpPr/>
          <p:nvPr/>
        </p:nvCxnSpPr>
        <p:spPr bwMode="auto">
          <a:xfrm flipV="1">
            <a:off x="7041861" y="6210290"/>
            <a:ext cx="409910" cy="7323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8872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D127DCE-4D79-1642-A098-219C659A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2" y="941491"/>
            <a:ext cx="8844475" cy="49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90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3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09" y="20372"/>
            <a:ext cx="4558418" cy="683762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Image 2" descr="DSCN185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r="28194"/>
          <a:stretch/>
        </p:blipFill>
        <p:spPr>
          <a:xfrm>
            <a:off x="3419872" y="-9119"/>
            <a:ext cx="5724128" cy="68933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Image 3" descr="IMG_329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9" r="49259"/>
          <a:stretch/>
        </p:blipFill>
        <p:spPr>
          <a:xfrm rot="16200000" flipV="1">
            <a:off x="6644823" y="4351566"/>
            <a:ext cx="1210123" cy="32657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ctangle à coins arrondis 5"/>
          <p:cNvSpPr/>
          <p:nvPr/>
        </p:nvSpPr>
        <p:spPr bwMode="auto">
          <a:xfrm>
            <a:off x="3725305" y="303413"/>
            <a:ext cx="472882" cy="37039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charset="0"/>
            </a:endParaRPr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3713028" y="761208"/>
            <a:ext cx="472882" cy="370397"/>
          </a:xfrm>
          <a:prstGeom prst="round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charset="0"/>
            </a:endParaRPr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3725305" y="1228316"/>
            <a:ext cx="472882" cy="370397"/>
          </a:xfrm>
          <a:prstGeom prst="roundRect">
            <a:avLst/>
          </a:prstGeom>
          <a:solidFill>
            <a:srgbClr val="74547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charset="0"/>
            </a:endParaRPr>
          </a:p>
        </p:txBody>
      </p:sp>
      <p:sp>
        <p:nvSpPr>
          <p:cNvPr id="9" name="Rectangle à coins arrondis 8"/>
          <p:cNvSpPr/>
          <p:nvPr/>
        </p:nvSpPr>
        <p:spPr bwMode="auto">
          <a:xfrm>
            <a:off x="3725305" y="1704344"/>
            <a:ext cx="472882" cy="370397"/>
          </a:xfrm>
          <a:prstGeom prst="roundRect">
            <a:avLst/>
          </a:prstGeom>
          <a:solidFill>
            <a:srgbClr val="8E484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 flipH="1" flipV="1">
            <a:off x="7280539" y="6030278"/>
            <a:ext cx="85616" cy="2392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Forme libre 11"/>
          <p:cNvSpPr/>
          <p:nvPr/>
        </p:nvSpPr>
        <p:spPr>
          <a:xfrm>
            <a:off x="5871852" y="2154607"/>
            <a:ext cx="2811169" cy="2768171"/>
          </a:xfrm>
          <a:custGeom>
            <a:avLst/>
            <a:gdLst>
              <a:gd name="connsiteX0" fmla="*/ 549371 w 2811169"/>
              <a:gd name="connsiteY0" fmla="*/ 2768171 h 2768171"/>
              <a:gd name="connsiteX1" fmla="*/ 535102 w 2811169"/>
              <a:gd name="connsiteY1" fmla="*/ 2732498 h 2768171"/>
              <a:gd name="connsiteX2" fmla="*/ 527967 w 2811169"/>
              <a:gd name="connsiteY2" fmla="*/ 2711095 h 2768171"/>
              <a:gd name="connsiteX3" fmla="*/ 513698 w 2811169"/>
              <a:gd name="connsiteY3" fmla="*/ 2689692 h 2768171"/>
              <a:gd name="connsiteX4" fmla="*/ 506563 w 2811169"/>
              <a:gd name="connsiteY4" fmla="*/ 2668288 h 2768171"/>
              <a:gd name="connsiteX5" fmla="*/ 492294 w 2811169"/>
              <a:gd name="connsiteY5" fmla="*/ 2646885 h 2768171"/>
              <a:gd name="connsiteX6" fmla="*/ 485159 w 2811169"/>
              <a:gd name="connsiteY6" fmla="*/ 2625481 h 2768171"/>
              <a:gd name="connsiteX7" fmla="*/ 470889 w 2811169"/>
              <a:gd name="connsiteY7" fmla="*/ 2604078 h 2768171"/>
              <a:gd name="connsiteX8" fmla="*/ 435216 w 2811169"/>
              <a:gd name="connsiteY8" fmla="*/ 2554137 h 2768171"/>
              <a:gd name="connsiteX9" fmla="*/ 406677 w 2811169"/>
              <a:gd name="connsiteY9" fmla="*/ 2504196 h 2768171"/>
              <a:gd name="connsiteX10" fmla="*/ 378138 w 2811169"/>
              <a:gd name="connsiteY10" fmla="*/ 2461389 h 2768171"/>
              <a:gd name="connsiteX11" fmla="*/ 356734 w 2811169"/>
              <a:gd name="connsiteY11" fmla="*/ 2411448 h 2768171"/>
              <a:gd name="connsiteX12" fmla="*/ 328196 w 2811169"/>
              <a:gd name="connsiteY12" fmla="*/ 2361506 h 2768171"/>
              <a:gd name="connsiteX13" fmla="*/ 321061 w 2811169"/>
              <a:gd name="connsiteY13" fmla="*/ 2332969 h 2768171"/>
              <a:gd name="connsiteX14" fmla="*/ 306792 w 2811169"/>
              <a:gd name="connsiteY14" fmla="*/ 2311565 h 2768171"/>
              <a:gd name="connsiteX15" fmla="*/ 292522 w 2811169"/>
              <a:gd name="connsiteY15" fmla="*/ 2275893 h 2768171"/>
              <a:gd name="connsiteX16" fmla="*/ 278253 w 2811169"/>
              <a:gd name="connsiteY16" fmla="*/ 2247355 h 2768171"/>
              <a:gd name="connsiteX17" fmla="*/ 271118 w 2811169"/>
              <a:gd name="connsiteY17" fmla="*/ 2225952 h 2768171"/>
              <a:gd name="connsiteX18" fmla="*/ 263983 w 2811169"/>
              <a:gd name="connsiteY18" fmla="*/ 2197414 h 2768171"/>
              <a:gd name="connsiteX19" fmla="*/ 235445 w 2811169"/>
              <a:gd name="connsiteY19" fmla="*/ 2140338 h 2768171"/>
              <a:gd name="connsiteX20" fmla="*/ 214041 w 2811169"/>
              <a:gd name="connsiteY20" fmla="*/ 2083262 h 2768171"/>
              <a:gd name="connsiteX21" fmla="*/ 206906 w 2811169"/>
              <a:gd name="connsiteY21" fmla="*/ 2061859 h 2768171"/>
              <a:gd name="connsiteX22" fmla="*/ 192636 w 2811169"/>
              <a:gd name="connsiteY22" fmla="*/ 2033321 h 2768171"/>
              <a:gd name="connsiteX23" fmla="*/ 185502 w 2811169"/>
              <a:gd name="connsiteY23" fmla="*/ 2011918 h 2768171"/>
              <a:gd name="connsiteX24" fmla="*/ 171232 w 2811169"/>
              <a:gd name="connsiteY24" fmla="*/ 1983380 h 2768171"/>
              <a:gd name="connsiteX25" fmla="*/ 164098 w 2811169"/>
              <a:gd name="connsiteY25" fmla="*/ 1961977 h 2768171"/>
              <a:gd name="connsiteX26" fmla="*/ 149828 w 2811169"/>
              <a:gd name="connsiteY26" fmla="*/ 1926304 h 2768171"/>
              <a:gd name="connsiteX27" fmla="*/ 142694 w 2811169"/>
              <a:gd name="connsiteY27" fmla="*/ 1897766 h 2768171"/>
              <a:gd name="connsiteX28" fmla="*/ 135559 w 2811169"/>
              <a:gd name="connsiteY28" fmla="*/ 1876363 h 2768171"/>
              <a:gd name="connsiteX29" fmla="*/ 121290 w 2811169"/>
              <a:gd name="connsiteY29" fmla="*/ 1805018 h 2768171"/>
              <a:gd name="connsiteX30" fmla="*/ 107020 w 2811169"/>
              <a:gd name="connsiteY30" fmla="*/ 1769346 h 2768171"/>
              <a:gd name="connsiteX31" fmla="*/ 92751 w 2811169"/>
              <a:gd name="connsiteY31" fmla="*/ 1698002 h 2768171"/>
              <a:gd name="connsiteX32" fmla="*/ 85616 w 2811169"/>
              <a:gd name="connsiteY32" fmla="*/ 1662329 h 2768171"/>
              <a:gd name="connsiteX33" fmla="*/ 71347 w 2811169"/>
              <a:gd name="connsiteY33" fmla="*/ 1505371 h 2768171"/>
              <a:gd name="connsiteX34" fmla="*/ 57077 w 2811169"/>
              <a:gd name="connsiteY34" fmla="*/ 1455430 h 2768171"/>
              <a:gd name="connsiteX35" fmla="*/ 42808 w 2811169"/>
              <a:gd name="connsiteY35" fmla="*/ 1419758 h 2768171"/>
              <a:gd name="connsiteX36" fmla="*/ 28539 w 2811169"/>
              <a:gd name="connsiteY36" fmla="*/ 1362682 h 2768171"/>
              <a:gd name="connsiteX37" fmla="*/ 14269 w 2811169"/>
              <a:gd name="connsiteY37" fmla="*/ 1291337 h 2768171"/>
              <a:gd name="connsiteX38" fmla="*/ 0 w 2811169"/>
              <a:gd name="connsiteY38" fmla="*/ 1184320 h 2768171"/>
              <a:gd name="connsiteX39" fmla="*/ 7134 w 2811169"/>
              <a:gd name="connsiteY39" fmla="*/ 970287 h 2768171"/>
              <a:gd name="connsiteX40" fmla="*/ 21404 w 2811169"/>
              <a:gd name="connsiteY40" fmla="*/ 927480 h 2768171"/>
              <a:gd name="connsiteX41" fmla="*/ 42808 w 2811169"/>
              <a:gd name="connsiteY41" fmla="*/ 906076 h 2768171"/>
              <a:gd name="connsiteX42" fmla="*/ 71347 w 2811169"/>
              <a:gd name="connsiteY42" fmla="*/ 870404 h 2768171"/>
              <a:gd name="connsiteX43" fmla="*/ 114155 w 2811169"/>
              <a:gd name="connsiteY43" fmla="*/ 841866 h 2768171"/>
              <a:gd name="connsiteX44" fmla="*/ 135559 w 2811169"/>
              <a:gd name="connsiteY44" fmla="*/ 827597 h 2768171"/>
              <a:gd name="connsiteX45" fmla="*/ 164098 w 2811169"/>
              <a:gd name="connsiteY45" fmla="*/ 806194 h 2768171"/>
              <a:gd name="connsiteX46" fmla="*/ 228310 w 2811169"/>
              <a:gd name="connsiteY46" fmla="*/ 763387 h 2768171"/>
              <a:gd name="connsiteX47" fmla="*/ 292522 w 2811169"/>
              <a:gd name="connsiteY47" fmla="*/ 720581 h 2768171"/>
              <a:gd name="connsiteX48" fmla="*/ 313926 w 2811169"/>
              <a:gd name="connsiteY48" fmla="*/ 706312 h 2768171"/>
              <a:gd name="connsiteX49" fmla="*/ 363869 w 2811169"/>
              <a:gd name="connsiteY49" fmla="*/ 684908 h 2768171"/>
              <a:gd name="connsiteX50" fmla="*/ 413812 w 2811169"/>
              <a:gd name="connsiteY50" fmla="*/ 663505 h 2768171"/>
              <a:gd name="connsiteX51" fmla="*/ 449485 w 2811169"/>
              <a:gd name="connsiteY51" fmla="*/ 627833 h 2768171"/>
              <a:gd name="connsiteX52" fmla="*/ 478024 w 2811169"/>
              <a:gd name="connsiteY52" fmla="*/ 592160 h 2768171"/>
              <a:gd name="connsiteX53" fmla="*/ 520832 w 2811169"/>
              <a:gd name="connsiteY53" fmla="*/ 556488 h 2768171"/>
              <a:gd name="connsiteX54" fmla="*/ 563640 w 2811169"/>
              <a:gd name="connsiteY54" fmla="*/ 513681 h 2768171"/>
              <a:gd name="connsiteX55" fmla="*/ 577910 w 2811169"/>
              <a:gd name="connsiteY55" fmla="*/ 499412 h 2768171"/>
              <a:gd name="connsiteX56" fmla="*/ 613583 w 2811169"/>
              <a:gd name="connsiteY56" fmla="*/ 470874 h 2768171"/>
              <a:gd name="connsiteX57" fmla="*/ 634987 w 2811169"/>
              <a:gd name="connsiteY57" fmla="*/ 456605 h 2768171"/>
              <a:gd name="connsiteX58" fmla="*/ 699200 w 2811169"/>
              <a:gd name="connsiteY58" fmla="*/ 399530 h 2768171"/>
              <a:gd name="connsiteX59" fmla="*/ 727738 w 2811169"/>
              <a:gd name="connsiteY59" fmla="*/ 385261 h 2768171"/>
              <a:gd name="connsiteX60" fmla="*/ 742008 w 2811169"/>
              <a:gd name="connsiteY60" fmla="*/ 370992 h 2768171"/>
              <a:gd name="connsiteX61" fmla="*/ 763412 w 2811169"/>
              <a:gd name="connsiteY61" fmla="*/ 363857 h 2768171"/>
              <a:gd name="connsiteX62" fmla="*/ 784816 w 2811169"/>
              <a:gd name="connsiteY62" fmla="*/ 349589 h 2768171"/>
              <a:gd name="connsiteX63" fmla="*/ 806220 w 2811169"/>
              <a:gd name="connsiteY63" fmla="*/ 342454 h 2768171"/>
              <a:gd name="connsiteX64" fmla="*/ 863298 w 2811169"/>
              <a:gd name="connsiteY64" fmla="*/ 321051 h 2768171"/>
              <a:gd name="connsiteX65" fmla="*/ 898971 w 2811169"/>
              <a:gd name="connsiteY65" fmla="*/ 306782 h 2768171"/>
              <a:gd name="connsiteX66" fmla="*/ 941779 w 2811169"/>
              <a:gd name="connsiteY66" fmla="*/ 292513 h 2768171"/>
              <a:gd name="connsiteX67" fmla="*/ 991722 w 2811169"/>
              <a:gd name="connsiteY67" fmla="*/ 271110 h 2768171"/>
              <a:gd name="connsiteX68" fmla="*/ 1020261 w 2811169"/>
              <a:gd name="connsiteY68" fmla="*/ 256841 h 2768171"/>
              <a:gd name="connsiteX69" fmla="*/ 1063069 w 2811169"/>
              <a:gd name="connsiteY69" fmla="*/ 242572 h 2768171"/>
              <a:gd name="connsiteX70" fmla="*/ 1098742 w 2811169"/>
              <a:gd name="connsiteY70" fmla="*/ 228303 h 2768171"/>
              <a:gd name="connsiteX71" fmla="*/ 1127281 w 2811169"/>
              <a:gd name="connsiteY71" fmla="*/ 214034 h 2768171"/>
              <a:gd name="connsiteX72" fmla="*/ 1198628 w 2811169"/>
              <a:gd name="connsiteY72" fmla="*/ 185496 h 2768171"/>
              <a:gd name="connsiteX73" fmla="*/ 1248571 w 2811169"/>
              <a:gd name="connsiteY73" fmla="*/ 164093 h 2768171"/>
              <a:gd name="connsiteX74" fmla="*/ 1277110 w 2811169"/>
              <a:gd name="connsiteY74" fmla="*/ 149824 h 2768171"/>
              <a:gd name="connsiteX75" fmla="*/ 1341322 w 2811169"/>
              <a:gd name="connsiteY75" fmla="*/ 128420 h 2768171"/>
              <a:gd name="connsiteX76" fmla="*/ 1369861 w 2811169"/>
              <a:gd name="connsiteY76" fmla="*/ 114151 h 2768171"/>
              <a:gd name="connsiteX77" fmla="*/ 1412669 w 2811169"/>
              <a:gd name="connsiteY77" fmla="*/ 99882 h 2768171"/>
              <a:gd name="connsiteX78" fmla="*/ 1491150 w 2811169"/>
              <a:gd name="connsiteY78" fmla="*/ 71345 h 2768171"/>
              <a:gd name="connsiteX79" fmla="*/ 1526824 w 2811169"/>
              <a:gd name="connsiteY79" fmla="*/ 64210 h 2768171"/>
              <a:gd name="connsiteX80" fmla="*/ 1562497 w 2811169"/>
              <a:gd name="connsiteY80" fmla="*/ 49941 h 2768171"/>
              <a:gd name="connsiteX81" fmla="*/ 1598171 w 2811169"/>
              <a:gd name="connsiteY81" fmla="*/ 42807 h 2768171"/>
              <a:gd name="connsiteX82" fmla="*/ 1662383 w 2811169"/>
              <a:gd name="connsiteY82" fmla="*/ 28538 h 2768171"/>
              <a:gd name="connsiteX83" fmla="*/ 1690922 w 2811169"/>
              <a:gd name="connsiteY83" fmla="*/ 14269 h 2768171"/>
              <a:gd name="connsiteX84" fmla="*/ 1747999 w 2811169"/>
              <a:gd name="connsiteY84" fmla="*/ 7134 h 2768171"/>
              <a:gd name="connsiteX85" fmla="*/ 1904963 w 2811169"/>
              <a:gd name="connsiteY85" fmla="*/ 0 h 2768171"/>
              <a:gd name="connsiteX86" fmla="*/ 2069061 w 2811169"/>
              <a:gd name="connsiteY86" fmla="*/ 7134 h 2768171"/>
              <a:gd name="connsiteX87" fmla="*/ 2111869 w 2811169"/>
              <a:gd name="connsiteY87" fmla="*/ 14269 h 2768171"/>
              <a:gd name="connsiteX88" fmla="*/ 2176081 w 2811169"/>
              <a:gd name="connsiteY88" fmla="*/ 28538 h 2768171"/>
              <a:gd name="connsiteX89" fmla="*/ 2197485 w 2811169"/>
              <a:gd name="connsiteY89" fmla="*/ 35672 h 2768171"/>
              <a:gd name="connsiteX90" fmla="*/ 2218889 w 2811169"/>
              <a:gd name="connsiteY90" fmla="*/ 49941 h 2768171"/>
              <a:gd name="connsiteX91" fmla="*/ 2240293 w 2811169"/>
              <a:gd name="connsiteY91" fmla="*/ 57076 h 2768171"/>
              <a:gd name="connsiteX92" fmla="*/ 2275967 w 2811169"/>
              <a:gd name="connsiteY92" fmla="*/ 78479 h 2768171"/>
              <a:gd name="connsiteX93" fmla="*/ 2340179 w 2811169"/>
              <a:gd name="connsiteY93" fmla="*/ 128420 h 2768171"/>
              <a:gd name="connsiteX94" fmla="*/ 2361583 w 2811169"/>
              <a:gd name="connsiteY94" fmla="*/ 142689 h 2768171"/>
              <a:gd name="connsiteX95" fmla="*/ 2382987 w 2811169"/>
              <a:gd name="connsiteY95" fmla="*/ 164093 h 2768171"/>
              <a:gd name="connsiteX96" fmla="*/ 2404391 w 2811169"/>
              <a:gd name="connsiteY96" fmla="*/ 178362 h 2768171"/>
              <a:gd name="connsiteX97" fmla="*/ 2440065 w 2811169"/>
              <a:gd name="connsiteY97" fmla="*/ 214034 h 2768171"/>
              <a:gd name="connsiteX98" fmla="*/ 2447199 w 2811169"/>
              <a:gd name="connsiteY98" fmla="*/ 235437 h 2768171"/>
              <a:gd name="connsiteX99" fmla="*/ 2461469 w 2811169"/>
              <a:gd name="connsiteY99" fmla="*/ 249706 h 2768171"/>
              <a:gd name="connsiteX100" fmla="*/ 2475738 w 2811169"/>
              <a:gd name="connsiteY100" fmla="*/ 278244 h 2768171"/>
              <a:gd name="connsiteX101" fmla="*/ 2490007 w 2811169"/>
              <a:gd name="connsiteY101" fmla="*/ 299647 h 2768171"/>
              <a:gd name="connsiteX102" fmla="*/ 2504277 w 2811169"/>
              <a:gd name="connsiteY102" fmla="*/ 342454 h 2768171"/>
              <a:gd name="connsiteX103" fmla="*/ 2518546 w 2811169"/>
              <a:gd name="connsiteY103" fmla="*/ 363857 h 2768171"/>
              <a:gd name="connsiteX104" fmla="*/ 2525681 w 2811169"/>
              <a:gd name="connsiteY104" fmla="*/ 385261 h 2768171"/>
              <a:gd name="connsiteX105" fmla="*/ 2547085 w 2811169"/>
              <a:gd name="connsiteY105" fmla="*/ 413799 h 2768171"/>
              <a:gd name="connsiteX106" fmla="*/ 2561354 w 2811169"/>
              <a:gd name="connsiteY106" fmla="*/ 435202 h 2768171"/>
              <a:gd name="connsiteX107" fmla="*/ 2582758 w 2811169"/>
              <a:gd name="connsiteY107" fmla="*/ 485143 h 2768171"/>
              <a:gd name="connsiteX108" fmla="*/ 2604162 w 2811169"/>
              <a:gd name="connsiteY108" fmla="*/ 527950 h 2768171"/>
              <a:gd name="connsiteX109" fmla="*/ 2625567 w 2811169"/>
              <a:gd name="connsiteY109" fmla="*/ 620698 h 2768171"/>
              <a:gd name="connsiteX110" fmla="*/ 2639836 w 2811169"/>
              <a:gd name="connsiteY110" fmla="*/ 663505 h 2768171"/>
              <a:gd name="connsiteX111" fmla="*/ 2646971 w 2811169"/>
              <a:gd name="connsiteY111" fmla="*/ 684908 h 2768171"/>
              <a:gd name="connsiteX112" fmla="*/ 2661240 w 2811169"/>
              <a:gd name="connsiteY112" fmla="*/ 756253 h 2768171"/>
              <a:gd name="connsiteX113" fmla="*/ 2668375 w 2811169"/>
              <a:gd name="connsiteY113" fmla="*/ 791925 h 2768171"/>
              <a:gd name="connsiteX114" fmla="*/ 2689779 w 2811169"/>
              <a:gd name="connsiteY114" fmla="*/ 1013093 h 2768171"/>
              <a:gd name="connsiteX115" fmla="*/ 2704048 w 2811169"/>
              <a:gd name="connsiteY115" fmla="*/ 1155783 h 2768171"/>
              <a:gd name="connsiteX116" fmla="*/ 2725452 w 2811169"/>
              <a:gd name="connsiteY116" fmla="*/ 1248531 h 2768171"/>
              <a:gd name="connsiteX117" fmla="*/ 2732587 w 2811169"/>
              <a:gd name="connsiteY117" fmla="*/ 1284203 h 2768171"/>
              <a:gd name="connsiteX118" fmla="*/ 2746856 w 2811169"/>
              <a:gd name="connsiteY118" fmla="*/ 1341279 h 2768171"/>
              <a:gd name="connsiteX119" fmla="*/ 2753991 w 2811169"/>
              <a:gd name="connsiteY119" fmla="*/ 1376951 h 2768171"/>
              <a:gd name="connsiteX120" fmla="*/ 2775395 w 2811169"/>
              <a:gd name="connsiteY120" fmla="*/ 1462564 h 2768171"/>
              <a:gd name="connsiteX121" fmla="*/ 2782530 w 2811169"/>
              <a:gd name="connsiteY121" fmla="*/ 1491102 h 2768171"/>
              <a:gd name="connsiteX122" fmla="*/ 2789664 w 2811169"/>
              <a:gd name="connsiteY122" fmla="*/ 1533909 h 2768171"/>
              <a:gd name="connsiteX123" fmla="*/ 2803934 w 2811169"/>
              <a:gd name="connsiteY123" fmla="*/ 1619523 h 2768171"/>
              <a:gd name="connsiteX124" fmla="*/ 2811069 w 2811169"/>
              <a:gd name="connsiteY124" fmla="*/ 1747943 h 276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811169" h="2768171">
                <a:moveTo>
                  <a:pt x="549371" y="2768171"/>
                </a:moveTo>
                <a:cubicBezTo>
                  <a:pt x="544615" y="2756280"/>
                  <a:pt x="539599" y="2744490"/>
                  <a:pt x="535102" y="2732498"/>
                </a:cubicBezTo>
                <a:cubicBezTo>
                  <a:pt x="532461" y="2725457"/>
                  <a:pt x="531330" y="2717821"/>
                  <a:pt x="527967" y="2711095"/>
                </a:cubicBezTo>
                <a:cubicBezTo>
                  <a:pt x="524132" y="2703426"/>
                  <a:pt x="517533" y="2697361"/>
                  <a:pt x="513698" y="2689692"/>
                </a:cubicBezTo>
                <a:cubicBezTo>
                  <a:pt x="510335" y="2682965"/>
                  <a:pt x="509926" y="2675015"/>
                  <a:pt x="506563" y="2668288"/>
                </a:cubicBezTo>
                <a:cubicBezTo>
                  <a:pt x="502728" y="2660619"/>
                  <a:pt x="496129" y="2654554"/>
                  <a:pt x="492294" y="2646885"/>
                </a:cubicBezTo>
                <a:cubicBezTo>
                  <a:pt x="488931" y="2640158"/>
                  <a:pt x="488523" y="2632208"/>
                  <a:pt x="485159" y="2625481"/>
                </a:cubicBezTo>
                <a:cubicBezTo>
                  <a:pt x="481324" y="2617812"/>
                  <a:pt x="475143" y="2611523"/>
                  <a:pt x="470889" y="2604078"/>
                </a:cubicBezTo>
                <a:cubicBezTo>
                  <a:pt x="445845" y="2560253"/>
                  <a:pt x="470082" y="2589001"/>
                  <a:pt x="435216" y="2554137"/>
                </a:cubicBezTo>
                <a:cubicBezTo>
                  <a:pt x="423327" y="2518472"/>
                  <a:pt x="434165" y="2543462"/>
                  <a:pt x="406677" y="2504196"/>
                </a:cubicBezTo>
                <a:cubicBezTo>
                  <a:pt x="396842" y="2490147"/>
                  <a:pt x="378138" y="2461389"/>
                  <a:pt x="378138" y="2461389"/>
                </a:cubicBezTo>
                <a:cubicBezTo>
                  <a:pt x="370133" y="2437371"/>
                  <a:pt x="370844" y="2436139"/>
                  <a:pt x="356734" y="2411448"/>
                </a:cubicBezTo>
                <a:cubicBezTo>
                  <a:pt x="341681" y="2385107"/>
                  <a:pt x="339955" y="2392861"/>
                  <a:pt x="328196" y="2361506"/>
                </a:cubicBezTo>
                <a:cubicBezTo>
                  <a:pt x="324753" y="2352325"/>
                  <a:pt x="324924" y="2341981"/>
                  <a:pt x="321061" y="2332969"/>
                </a:cubicBezTo>
                <a:cubicBezTo>
                  <a:pt x="317683" y="2325088"/>
                  <a:pt x="310627" y="2319234"/>
                  <a:pt x="306792" y="2311565"/>
                </a:cubicBezTo>
                <a:cubicBezTo>
                  <a:pt x="301064" y="2300110"/>
                  <a:pt x="297724" y="2287596"/>
                  <a:pt x="292522" y="2275893"/>
                </a:cubicBezTo>
                <a:cubicBezTo>
                  <a:pt x="288202" y="2266174"/>
                  <a:pt x="282443" y="2257131"/>
                  <a:pt x="278253" y="2247355"/>
                </a:cubicBezTo>
                <a:cubicBezTo>
                  <a:pt x="275291" y="2240443"/>
                  <a:pt x="273184" y="2233183"/>
                  <a:pt x="271118" y="2225952"/>
                </a:cubicBezTo>
                <a:cubicBezTo>
                  <a:pt x="268424" y="2216524"/>
                  <a:pt x="267754" y="2206465"/>
                  <a:pt x="263983" y="2197414"/>
                </a:cubicBezTo>
                <a:cubicBezTo>
                  <a:pt x="255802" y="2177779"/>
                  <a:pt x="242172" y="2160517"/>
                  <a:pt x="235445" y="2140338"/>
                </a:cubicBezTo>
                <a:cubicBezTo>
                  <a:pt x="219250" y="2091757"/>
                  <a:pt x="239635" y="2151510"/>
                  <a:pt x="214041" y="2083262"/>
                </a:cubicBezTo>
                <a:cubicBezTo>
                  <a:pt x="211400" y="2076221"/>
                  <a:pt x="209869" y="2068771"/>
                  <a:pt x="206906" y="2061859"/>
                </a:cubicBezTo>
                <a:cubicBezTo>
                  <a:pt x="202716" y="2052083"/>
                  <a:pt x="196826" y="2043097"/>
                  <a:pt x="192636" y="2033321"/>
                </a:cubicBezTo>
                <a:cubicBezTo>
                  <a:pt x="189674" y="2026409"/>
                  <a:pt x="188464" y="2018830"/>
                  <a:pt x="185502" y="2011918"/>
                </a:cubicBezTo>
                <a:cubicBezTo>
                  <a:pt x="181312" y="2002142"/>
                  <a:pt x="175422" y="1993156"/>
                  <a:pt x="171232" y="1983380"/>
                </a:cubicBezTo>
                <a:cubicBezTo>
                  <a:pt x="168270" y="1976468"/>
                  <a:pt x="166739" y="1969018"/>
                  <a:pt x="164098" y="1961977"/>
                </a:cubicBezTo>
                <a:cubicBezTo>
                  <a:pt x="159601" y="1949985"/>
                  <a:pt x="153878" y="1938454"/>
                  <a:pt x="149828" y="1926304"/>
                </a:cubicBezTo>
                <a:cubicBezTo>
                  <a:pt x="146727" y="1917002"/>
                  <a:pt x="145388" y="1907194"/>
                  <a:pt x="142694" y="1897766"/>
                </a:cubicBezTo>
                <a:cubicBezTo>
                  <a:pt x="140628" y="1890535"/>
                  <a:pt x="137250" y="1883691"/>
                  <a:pt x="135559" y="1876363"/>
                </a:cubicBezTo>
                <a:cubicBezTo>
                  <a:pt x="130105" y="1852731"/>
                  <a:pt x="130298" y="1827536"/>
                  <a:pt x="121290" y="1805018"/>
                </a:cubicBezTo>
                <a:cubicBezTo>
                  <a:pt x="116533" y="1793127"/>
                  <a:pt x="111070" y="1781495"/>
                  <a:pt x="107020" y="1769346"/>
                </a:cubicBezTo>
                <a:cubicBezTo>
                  <a:pt x="99447" y="1746629"/>
                  <a:pt x="96967" y="1721190"/>
                  <a:pt x="92751" y="1698002"/>
                </a:cubicBezTo>
                <a:cubicBezTo>
                  <a:pt x="90582" y="1686071"/>
                  <a:pt x="87331" y="1674334"/>
                  <a:pt x="85616" y="1662329"/>
                </a:cubicBezTo>
                <a:cubicBezTo>
                  <a:pt x="70827" y="1558813"/>
                  <a:pt x="86223" y="1631813"/>
                  <a:pt x="71347" y="1505371"/>
                </a:cubicBezTo>
                <a:cubicBezTo>
                  <a:pt x="70062" y="1494446"/>
                  <a:pt x="61428" y="1467031"/>
                  <a:pt x="57077" y="1455430"/>
                </a:cubicBezTo>
                <a:cubicBezTo>
                  <a:pt x="52580" y="1443439"/>
                  <a:pt x="46574" y="1431998"/>
                  <a:pt x="42808" y="1419758"/>
                </a:cubicBezTo>
                <a:cubicBezTo>
                  <a:pt x="37041" y="1401014"/>
                  <a:pt x="32385" y="1381912"/>
                  <a:pt x="28539" y="1362682"/>
                </a:cubicBezTo>
                <a:cubicBezTo>
                  <a:pt x="23782" y="1338900"/>
                  <a:pt x="16947" y="1315441"/>
                  <a:pt x="14269" y="1291337"/>
                </a:cubicBezTo>
                <a:cubicBezTo>
                  <a:pt x="5536" y="1212750"/>
                  <a:pt x="10674" y="1248369"/>
                  <a:pt x="0" y="1184320"/>
                </a:cubicBezTo>
                <a:cubicBezTo>
                  <a:pt x="2378" y="1112976"/>
                  <a:pt x="1206" y="1041424"/>
                  <a:pt x="7134" y="970287"/>
                </a:cubicBezTo>
                <a:cubicBezTo>
                  <a:pt x="8383" y="955298"/>
                  <a:pt x="10768" y="938116"/>
                  <a:pt x="21404" y="927480"/>
                </a:cubicBezTo>
                <a:cubicBezTo>
                  <a:pt x="28539" y="920345"/>
                  <a:pt x="36349" y="913827"/>
                  <a:pt x="42808" y="906076"/>
                </a:cubicBezTo>
                <a:cubicBezTo>
                  <a:pt x="58411" y="887352"/>
                  <a:pt x="52894" y="884243"/>
                  <a:pt x="71347" y="870404"/>
                </a:cubicBezTo>
                <a:cubicBezTo>
                  <a:pt x="85067" y="860115"/>
                  <a:pt x="99886" y="851379"/>
                  <a:pt x="114155" y="841866"/>
                </a:cubicBezTo>
                <a:cubicBezTo>
                  <a:pt x="121290" y="837110"/>
                  <a:pt x="128699" y="832742"/>
                  <a:pt x="135559" y="827597"/>
                </a:cubicBezTo>
                <a:cubicBezTo>
                  <a:pt x="145072" y="820463"/>
                  <a:pt x="154356" y="813013"/>
                  <a:pt x="164098" y="806194"/>
                </a:cubicBezTo>
                <a:cubicBezTo>
                  <a:pt x="185172" y="791443"/>
                  <a:pt x="206906" y="777656"/>
                  <a:pt x="228310" y="763387"/>
                </a:cubicBezTo>
                <a:lnTo>
                  <a:pt x="292522" y="720581"/>
                </a:lnTo>
                <a:cubicBezTo>
                  <a:pt x="299657" y="715825"/>
                  <a:pt x="306256" y="710147"/>
                  <a:pt x="313926" y="706312"/>
                </a:cubicBezTo>
                <a:cubicBezTo>
                  <a:pt x="408578" y="658988"/>
                  <a:pt x="290383" y="716402"/>
                  <a:pt x="363869" y="684908"/>
                </a:cubicBezTo>
                <a:cubicBezTo>
                  <a:pt x="425571" y="658465"/>
                  <a:pt x="363625" y="680232"/>
                  <a:pt x="413812" y="663505"/>
                </a:cubicBezTo>
                <a:cubicBezTo>
                  <a:pt x="438273" y="626813"/>
                  <a:pt x="415511" y="655010"/>
                  <a:pt x="449485" y="627833"/>
                </a:cubicBezTo>
                <a:cubicBezTo>
                  <a:pt x="468629" y="612519"/>
                  <a:pt x="461540" y="612764"/>
                  <a:pt x="478024" y="592160"/>
                </a:cubicBezTo>
                <a:cubicBezTo>
                  <a:pt x="492724" y="573785"/>
                  <a:pt x="501016" y="574322"/>
                  <a:pt x="520832" y="556488"/>
                </a:cubicBezTo>
                <a:cubicBezTo>
                  <a:pt x="535832" y="542989"/>
                  <a:pt x="549371" y="527950"/>
                  <a:pt x="563640" y="513681"/>
                </a:cubicBezTo>
                <a:cubicBezTo>
                  <a:pt x="568397" y="508925"/>
                  <a:pt x="572657" y="503614"/>
                  <a:pt x="577910" y="499412"/>
                </a:cubicBezTo>
                <a:cubicBezTo>
                  <a:pt x="589801" y="489899"/>
                  <a:pt x="601401" y="480011"/>
                  <a:pt x="613583" y="470874"/>
                </a:cubicBezTo>
                <a:cubicBezTo>
                  <a:pt x="620443" y="465729"/>
                  <a:pt x="628534" y="462251"/>
                  <a:pt x="634987" y="456605"/>
                </a:cubicBezTo>
                <a:cubicBezTo>
                  <a:pt x="671420" y="424728"/>
                  <a:pt x="662617" y="422394"/>
                  <a:pt x="699200" y="399530"/>
                </a:cubicBezTo>
                <a:cubicBezTo>
                  <a:pt x="708219" y="393893"/>
                  <a:pt x="718889" y="391160"/>
                  <a:pt x="727738" y="385261"/>
                </a:cubicBezTo>
                <a:cubicBezTo>
                  <a:pt x="733335" y="381530"/>
                  <a:pt x="736240" y="374453"/>
                  <a:pt x="742008" y="370992"/>
                </a:cubicBezTo>
                <a:cubicBezTo>
                  <a:pt x="748457" y="367123"/>
                  <a:pt x="756685" y="367220"/>
                  <a:pt x="763412" y="363857"/>
                </a:cubicBezTo>
                <a:cubicBezTo>
                  <a:pt x="771081" y="360022"/>
                  <a:pt x="777147" y="353424"/>
                  <a:pt x="784816" y="349589"/>
                </a:cubicBezTo>
                <a:cubicBezTo>
                  <a:pt x="791543" y="346226"/>
                  <a:pt x="799307" y="345417"/>
                  <a:pt x="806220" y="342454"/>
                </a:cubicBezTo>
                <a:cubicBezTo>
                  <a:pt x="908380" y="298671"/>
                  <a:pt x="764651" y="353932"/>
                  <a:pt x="863298" y="321051"/>
                </a:cubicBezTo>
                <a:cubicBezTo>
                  <a:pt x="875448" y="317001"/>
                  <a:pt x="886935" y="311159"/>
                  <a:pt x="898971" y="306782"/>
                </a:cubicBezTo>
                <a:cubicBezTo>
                  <a:pt x="913107" y="301642"/>
                  <a:pt x="941779" y="292513"/>
                  <a:pt x="941779" y="292513"/>
                </a:cubicBezTo>
                <a:cubicBezTo>
                  <a:pt x="985155" y="263596"/>
                  <a:pt x="939068" y="290854"/>
                  <a:pt x="991722" y="271110"/>
                </a:cubicBezTo>
                <a:cubicBezTo>
                  <a:pt x="1001681" y="267376"/>
                  <a:pt x="1010386" y="260791"/>
                  <a:pt x="1020261" y="256841"/>
                </a:cubicBezTo>
                <a:cubicBezTo>
                  <a:pt x="1034226" y="251255"/>
                  <a:pt x="1049104" y="248158"/>
                  <a:pt x="1063069" y="242572"/>
                </a:cubicBezTo>
                <a:cubicBezTo>
                  <a:pt x="1074960" y="237816"/>
                  <a:pt x="1087039" y="233504"/>
                  <a:pt x="1098742" y="228303"/>
                </a:cubicBezTo>
                <a:cubicBezTo>
                  <a:pt x="1108461" y="223983"/>
                  <a:pt x="1117505" y="218224"/>
                  <a:pt x="1127281" y="214034"/>
                </a:cubicBezTo>
                <a:cubicBezTo>
                  <a:pt x="1150824" y="203944"/>
                  <a:pt x="1175718" y="196951"/>
                  <a:pt x="1198628" y="185496"/>
                </a:cubicBezTo>
                <a:cubicBezTo>
                  <a:pt x="1293281" y="138171"/>
                  <a:pt x="1175084" y="195586"/>
                  <a:pt x="1248571" y="164093"/>
                </a:cubicBezTo>
                <a:cubicBezTo>
                  <a:pt x="1258347" y="159904"/>
                  <a:pt x="1267151" y="153558"/>
                  <a:pt x="1277110" y="149824"/>
                </a:cubicBezTo>
                <a:cubicBezTo>
                  <a:pt x="1369871" y="115039"/>
                  <a:pt x="1228889" y="178388"/>
                  <a:pt x="1341322" y="128420"/>
                </a:cubicBezTo>
                <a:cubicBezTo>
                  <a:pt x="1351041" y="124101"/>
                  <a:pt x="1359986" y="118101"/>
                  <a:pt x="1369861" y="114151"/>
                </a:cubicBezTo>
                <a:cubicBezTo>
                  <a:pt x="1383826" y="108565"/>
                  <a:pt x="1398703" y="105468"/>
                  <a:pt x="1412669" y="99882"/>
                </a:cubicBezTo>
                <a:cubicBezTo>
                  <a:pt x="1431109" y="92507"/>
                  <a:pt x="1472834" y="75008"/>
                  <a:pt x="1491150" y="71345"/>
                </a:cubicBezTo>
                <a:cubicBezTo>
                  <a:pt x="1503041" y="68967"/>
                  <a:pt x="1515209" y="67695"/>
                  <a:pt x="1526824" y="64210"/>
                </a:cubicBezTo>
                <a:cubicBezTo>
                  <a:pt x="1539091" y="60530"/>
                  <a:pt x="1550230" y="53621"/>
                  <a:pt x="1562497" y="49941"/>
                </a:cubicBezTo>
                <a:cubicBezTo>
                  <a:pt x="1574112" y="46457"/>
                  <a:pt x="1586333" y="45438"/>
                  <a:pt x="1598171" y="42807"/>
                </a:cubicBezTo>
                <a:cubicBezTo>
                  <a:pt x="1688867" y="22653"/>
                  <a:pt x="1554776" y="50058"/>
                  <a:pt x="1662383" y="28538"/>
                </a:cubicBezTo>
                <a:cubicBezTo>
                  <a:pt x="1671896" y="23782"/>
                  <a:pt x="1680604" y="16849"/>
                  <a:pt x="1690922" y="14269"/>
                </a:cubicBezTo>
                <a:cubicBezTo>
                  <a:pt x="1709523" y="9619"/>
                  <a:pt x="1728868" y="8409"/>
                  <a:pt x="1747999" y="7134"/>
                </a:cubicBezTo>
                <a:cubicBezTo>
                  <a:pt x="1800258" y="3650"/>
                  <a:pt x="1852642" y="2378"/>
                  <a:pt x="1904963" y="0"/>
                </a:cubicBezTo>
                <a:cubicBezTo>
                  <a:pt x="1959662" y="2378"/>
                  <a:pt x="2014440" y="3367"/>
                  <a:pt x="2069061" y="7134"/>
                </a:cubicBezTo>
                <a:cubicBezTo>
                  <a:pt x="2083493" y="8129"/>
                  <a:pt x="2097636" y="11681"/>
                  <a:pt x="2111869" y="14269"/>
                </a:cubicBezTo>
                <a:cubicBezTo>
                  <a:pt x="2132112" y="17949"/>
                  <a:pt x="2156030" y="22809"/>
                  <a:pt x="2176081" y="28538"/>
                </a:cubicBezTo>
                <a:cubicBezTo>
                  <a:pt x="2183312" y="30604"/>
                  <a:pt x="2190350" y="33294"/>
                  <a:pt x="2197485" y="35672"/>
                </a:cubicBezTo>
                <a:cubicBezTo>
                  <a:pt x="2204620" y="40428"/>
                  <a:pt x="2211220" y="46106"/>
                  <a:pt x="2218889" y="49941"/>
                </a:cubicBezTo>
                <a:cubicBezTo>
                  <a:pt x="2225616" y="53304"/>
                  <a:pt x="2233844" y="53207"/>
                  <a:pt x="2240293" y="57076"/>
                </a:cubicBezTo>
                <a:cubicBezTo>
                  <a:pt x="2289256" y="86454"/>
                  <a:pt x="2215339" y="58272"/>
                  <a:pt x="2275967" y="78479"/>
                </a:cubicBezTo>
                <a:cubicBezTo>
                  <a:pt x="2384163" y="150608"/>
                  <a:pt x="2273117" y="72537"/>
                  <a:pt x="2340179" y="128420"/>
                </a:cubicBezTo>
                <a:cubicBezTo>
                  <a:pt x="2346766" y="133909"/>
                  <a:pt x="2354996" y="137200"/>
                  <a:pt x="2361583" y="142689"/>
                </a:cubicBezTo>
                <a:cubicBezTo>
                  <a:pt x="2369334" y="149148"/>
                  <a:pt x="2375236" y="157634"/>
                  <a:pt x="2382987" y="164093"/>
                </a:cubicBezTo>
                <a:cubicBezTo>
                  <a:pt x="2389574" y="169582"/>
                  <a:pt x="2397938" y="172716"/>
                  <a:pt x="2404391" y="178362"/>
                </a:cubicBezTo>
                <a:cubicBezTo>
                  <a:pt x="2417047" y="189435"/>
                  <a:pt x="2440065" y="214034"/>
                  <a:pt x="2440065" y="214034"/>
                </a:cubicBezTo>
                <a:cubicBezTo>
                  <a:pt x="2442443" y="221168"/>
                  <a:pt x="2443330" y="228989"/>
                  <a:pt x="2447199" y="235437"/>
                </a:cubicBezTo>
                <a:cubicBezTo>
                  <a:pt x="2450660" y="241205"/>
                  <a:pt x="2457738" y="244109"/>
                  <a:pt x="2461469" y="249706"/>
                </a:cubicBezTo>
                <a:cubicBezTo>
                  <a:pt x="2467369" y="258555"/>
                  <a:pt x="2470461" y="269010"/>
                  <a:pt x="2475738" y="278244"/>
                </a:cubicBezTo>
                <a:cubicBezTo>
                  <a:pt x="2479992" y="285689"/>
                  <a:pt x="2486524" y="291812"/>
                  <a:pt x="2490007" y="299647"/>
                </a:cubicBezTo>
                <a:cubicBezTo>
                  <a:pt x="2496116" y="313391"/>
                  <a:pt x="2495934" y="329939"/>
                  <a:pt x="2504277" y="342454"/>
                </a:cubicBezTo>
                <a:cubicBezTo>
                  <a:pt x="2509033" y="349588"/>
                  <a:pt x="2514711" y="356188"/>
                  <a:pt x="2518546" y="363857"/>
                </a:cubicBezTo>
                <a:cubicBezTo>
                  <a:pt x="2521909" y="370584"/>
                  <a:pt x="2521950" y="378731"/>
                  <a:pt x="2525681" y="385261"/>
                </a:cubicBezTo>
                <a:cubicBezTo>
                  <a:pt x="2531581" y="395585"/>
                  <a:pt x="2540173" y="404123"/>
                  <a:pt x="2547085" y="413799"/>
                </a:cubicBezTo>
                <a:cubicBezTo>
                  <a:pt x="2552069" y="420776"/>
                  <a:pt x="2556598" y="428068"/>
                  <a:pt x="2561354" y="435202"/>
                </a:cubicBezTo>
                <a:cubicBezTo>
                  <a:pt x="2576204" y="494597"/>
                  <a:pt x="2558122" y="435873"/>
                  <a:pt x="2582758" y="485143"/>
                </a:cubicBezTo>
                <a:cubicBezTo>
                  <a:pt x="2612296" y="544218"/>
                  <a:pt x="2563270" y="466614"/>
                  <a:pt x="2604162" y="527950"/>
                </a:cubicBezTo>
                <a:cubicBezTo>
                  <a:pt x="2609823" y="556250"/>
                  <a:pt x="2616961" y="594879"/>
                  <a:pt x="2625567" y="620698"/>
                </a:cubicBezTo>
                <a:lnTo>
                  <a:pt x="2639836" y="663505"/>
                </a:lnTo>
                <a:cubicBezTo>
                  <a:pt x="2642214" y="670639"/>
                  <a:pt x="2645496" y="677534"/>
                  <a:pt x="2646971" y="684908"/>
                </a:cubicBezTo>
                <a:lnTo>
                  <a:pt x="2661240" y="756253"/>
                </a:lnTo>
                <a:cubicBezTo>
                  <a:pt x="2663618" y="768144"/>
                  <a:pt x="2666871" y="779892"/>
                  <a:pt x="2668375" y="791925"/>
                </a:cubicBezTo>
                <a:cubicBezTo>
                  <a:pt x="2682065" y="901450"/>
                  <a:pt x="2674575" y="835714"/>
                  <a:pt x="2689779" y="1013093"/>
                </a:cubicBezTo>
                <a:cubicBezTo>
                  <a:pt x="2694436" y="1067426"/>
                  <a:pt x="2696085" y="1104028"/>
                  <a:pt x="2704048" y="1155783"/>
                </a:cubicBezTo>
                <a:cubicBezTo>
                  <a:pt x="2711140" y="1201876"/>
                  <a:pt x="2714532" y="1193937"/>
                  <a:pt x="2725452" y="1248531"/>
                </a:cubicBezTo>
                <a:cubicBezTo>
                  <a:pt x="2727830" y="1260422"/>
                  <a:pt x="2729860" y="1272387"/>
                  <a:pt x="2732587" y="1284203"/>
                </a:cubicBezTo>
                <a:cubicBezTo>
                  <a:pt x="2736997" y="1303312"/>
                  <a:pt x="2743010" y="1322049"/>
                  <a:pt x="2746856" y="1341279"/>
                </a:cubicBezTo>
                <a:cubicBezTo>
                  <a:pt x="2749234" y="1353170"/>
                  <a:pt x="2751264" y="1365135"/>
                  <a:pt x="2753991" y="1376951"/>
                </a:cubicBezTo>
                <a:cubicBezTo>
                  <a:pt x="2754013" y="1377048"/>
                  <a:pt x="2771815" y="1448246"/>
                  <a:pt x="2775395" y="1462564"/>
                </a:cubicBezTo>
                <a:cubicBezTo>
                  <a:pt x="2777773" y="1472077"/>
                  <a:pt x="2780918" y="1481430"/>
                  <a:pt x="2782530" y="1491102"/>
                </a:cubicBezTo>
                <a:cubicBezTo>
                  <a:pt x="2784908" y="1505371"/>
                  <a:pt x="2787076" y="1519677"/>
                  <a:pt x="2789664" y="1533909"/>
                </a:cubicBezTo>
                <a:cubicBezTo>
                  <a:pt x="2797942" y="1579439"/>
                  <a:pt x="2798073" y="1566774"/>
                  <a:pt x="2803934" y="1619523"/>
                </a:cubicBezTo>
                <a:cubicBezTo>
                  <a:pt x="2812576" y="1697298"/>
                  <a:pt x="2811069" y="1682687"/>
                  <a:pt x="2811069" y="1747943"/>
                </a:cubicBezTo>
              </a:path>
            </a:pathLst>
          </a:custGeom>
          <a:ln w="28575" cmpd="sng">
            <a:solidFill>
              <a:schemeClr val="bg1"/>
            </a:solidFill>
            <a:prstDash val="sys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charset="0"/>
            </a:endParaRPr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3725305" y="2167489"/>
            <a:ext cx="472882" cy="370397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charset="0"/>
            </a:endParaRPr>
          </a:p>
        </p:txBody>
      </p:sp>
      <p:cxnSp>
        <p:nvCxnSpPr>
          <p:cNvPr id="14" name="Connecteur droit 13"/>
          <p:cNvCxnSpPr/>
          <p:nvPr/>
        </p:nvCxnSpPr>
        <p:spPr bwMode="auto">
          <a:xfrm flipV="1">
            <a:off x="6890079" y="5707339"/>
            <a:ext cx="390460" cy="11578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 flipV="1">
            <a:off x="6890079" y="5823122"/>
            <a:ext cx="409910" cy="14371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6438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5FA5D74-92D8-8C4E-83C4-E7493A57B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E92A87-DEB5-CF4F-9656-712444399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88640"/>
            <a:ext cx="3480840" cy="4392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3466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46D8454-FC8E-2F40-B410-8027876F3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97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18DA9C4-90D8-1F42-AC6F-B9EB5AAF9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A52EF6-44F0-454D-8491-08BC90F70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3600399" cy="24002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13BED42-8996-9C44-8938-3A72E427B7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2633531"/>
            <a:ext cx="3591881" cy="38610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439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99809F-1369-C44E-84E4-3BB770667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38035" y="1038033"/>
            <a:ext cx="6864090" cy="47880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281548-7381-8D4F-83F7-BEA2A765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30012" y="858011"/>
            <a:ext cx="6864088" cy="51480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9624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E32B4E-FB63-5547-ACBA-0924D0BCF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052" y="0"/>
            <a:ext cx="491052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553508-B292-A848-B102-B4E41200AA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8598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7762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221A3E-219E-4B40-9E13-DDF4FD52B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1" y="-35090"/>
            <a:ext cx="9180511" cy="68853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89C44C-1E52-6244-823D-1F5381310E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7564" y="-423428"/>
            <a:ext cx="2088232" cy="31683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5001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8C821D8-4EC7-584E-93EA-1E0D8BA3A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B4C9B0-5900-D340-9D71-6E237B1B7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077072"/>
            <a:ext cx="3923928" cy="26159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4638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6E28424-0DB6-974A-9D47-5887F94F0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18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1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52" y="1016901"/>
            <a:ext cx="7236296" cy="4824197"/>
          </a:xfrm>
          <a:prstGeom prst="rect">
            <a:avLst/>
          </a:prstGeom>
          <a:ln>
            <a:solidFill>
              <a:srgbClr val="2D2DB9"/>
            </a:solidFill>
          </a:ln>
        </p:spPr>
      </p:pic>
    </p:spTree>
    <p:extLst>
      <p:ext uri="{BB962C8B-B14F-4D97-AF65-F5344CB8AC3E}">
        <p14:creationId xmlns:p14="http://schemas.microsoft.com/office/powerpoint/2010/main" val="375092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3DEC1B5-65C4-C847-AB9F-9867982C2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31" y="758583"/>
            <a:ext cx="7740338" cy="53408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9776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204080-7FA3-1C4B-B7CD-99601B6F8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6"/>
            <a:ext cx="9144000" cy="68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8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578B35-A45C-D744-B226-1C9489B68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68"/>
            <a:ext cx="9191378" cy="68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07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A148456-C987-0E4E-BCBE-12338B109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64" y="940422"/>
            <a:ext cx="5482580" cy="57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04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7" descr="IMG_947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953000" cy="6858000"/>
          </a:xfrm>
          <a:noFill/>
          <a:ln>
            <a:solidFill>
              <a:srgbClr val="000000"/>
            </a:solidFill>
          </a:ln>
        </p:spPr>
      </p:pic>
      <p:pic>
        <p:nvPicPr>
          <p:cNvPr id="31748" name="Picture 8" descr="IMG_9479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6858000"/>
          </a:xfrm>
          <a:noFill/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52713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Main</a:t>
            </a:r>
            <a:r>
              <a:rPr lang="en-US" sz="24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 differential diagnoses </a:t>
            </a:r>
            <a:r>
              <a:rPr lang="en-US" sz="2400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of</a:t>
            </a:r>
            <a:r>
              <a:rPr lang="en-US" sz="24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 nail psoriasis </a:t>
            </a:r>
            <a:r>
              <a:rPr lang="en-US" sz="2400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are</a:t>
            </a:r>
            <a:r>
              <a:rPr lang="en-US" sz="24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 : trauma-induced nail changes, onychomycoses, eczemas, lichen planus, alopecia </a:t>
            </a:r>
            <a:r>
              <a:rPr lang="en-US" sz="2400" dirty="0" err="1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areata</a:t>
            </a:r>
            <a:r>
              <a:rPr lang="en-US" sz="24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onychotillomania</a:t>
            </a:r>
            <a:r>
              <a:rPr lang="en-US" sz="24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, Bowen’s disease, crusted scabies, </a:t>
            </a:r>
            <a:r>
              <a:rPr lang="en-US" sz="2400" dirty="0" err="1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acrokeratosis</a:t>
            </a:r>
            <a:r>
              <a:rPr lang="en-US" sz="24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paraneoplastica</a:t>
            </a:r>
            <a:r>
              <a:rPr lang="en-US" sz="24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, and mycosis </a:t>
            </a:r>
            <a:r>
              <a:rPr lang="en-US" sz="2400" dirty="0" err="1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fongoides</a:t>
            </a:r>
            <a:r>
              <a:rPr lang="en-US" sz="24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.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No single criterion is specific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of any of these conditions and their isolated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ungueal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presentation is often difficult to diagnose.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Diagnosis relies on </a:t>
            </a:r>
            <a:r>
              <a:rPr lang="en-US" sz="2400" dirty="0">
                <a:solidFill>
                  <a:srgbClr val="2D2DB9"/>
                </a:solidFill>
                <a:ea typeface="ＭＳ Ｐゴシック" charset="0"/>
                <a:cs typeface="ＭＳ Ｐゴシック" charset="0"/>
              </a:rPr>
              <a:t>patient’s history, complete examination, follow-up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and, in some cases, </a:t>
            </a:r>
            <a:r>
              <a:rPr lang="en-US" sz="2400" dirty="0">
                <a:solidFill>
                  <a:srgbClr val="2D2DB9"/>
                </a:solidFill>
                <a:ea typeface="ＭＳ Ｐゴシック" charset="0"/>
                <a:cs typeface="ＭＳ Ｐゴシック" charset="0"/>
              </a:rPr>
              <a:t>histopathology.</a:t>
            </a: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When a nail change is </a:t>
            </a:r>
            <a:r>
              <a:rPr lang="en-US" sz="2400" dirty="0" err="1">
                <a:solidFill>
                  <a:srgbClr val="2D2DB9"/>
                </a:solidFill>
                <a:ea typeface="ＭＳ Ｐゴシック" charset="0"/>
                <a:cs typeface="ＭＳ Ｐゴシック" charset="0"/>
              </a:rPr>
              <a:t>monodactylic</a:t>
            </a:r>
            <a:r>
              <a:rPr lang="en-US" sz="2400" dirty="0">
                <a:solidFill>
                  <a:srgbClr val="2D2DB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always rule-out a </a:t>
            </a:r>
            <a:r>
              <a:rPr lang="en-US" sz="2400" dirty="0">
                <a:solidFill>
                  <a:srgbClr val="2D2DB9"/>
                </a:solidFill>
                <a:ea typeface="ＭＳ Ｐゴシック" charset="0"/>
                <a:cs typeface="ＭＳ Ｐゴシック" charset="0"/>
              </a:rPr>
              <a:t>tumor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before considering any other diagnostic option.</a:t>
            </a:r>
          </a:p>
        </p:txBody>
      </p:sp>
    </p:spTree>
    <p:extLst>
      <p:ext uri="{BB962C8B-B14F-4D97-AF65-F5344CB8AC3E}">
        <p14:creationId xmlns:p14="http://schemas.microsoft.com/office/powerpoint/2010/main" val="17459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3DF0EE-CC5C-844F-B96F-CCE6CC486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11" y="1622"/>
            <a:ext cx="9151911" cy="685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6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90EB317-28AE-8847-A58B-DEBAF1C84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36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69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40"/>
          <a:stretch/>
        </p:blipFill>
        <p:spPr>
          <a:xfrm>
            <a:off x="-29731" y="-26505"/>
            <a:ext cx="4604302" cy="4446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46672"/>
            <a:ext cx="4569405" cy="2711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428" y="4180752"/>
            <a:ext cx="1400979" cy="1052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 descr="IMG_690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811" y="-26505"/>
            <a:ext cx="4683189" cy="68927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Forme libre 8"/>
          <p:cNvSpPr/>
          <p:nvPr/>
        </p:nvSpPr>
        <p:spPr>
          <a:xfrm>
            <a:off x="5436096" y="1180147"/>
            <a:ext cx="2736304" cy="2032829"/>
          </a:xfrm>
          <a:custGeom>
            <a:avLst/>
            <a:gdLst>
              <a:gd name="connsiteX0" fmla="*/ 0 w 2565836"/>
              <a:gd name="connsiteY0" fmla="*/ 0 h 1888387"/>
              <a:gd name="connsiteX1" fmla="*/ 51316 w 2565836"/>
              <a:gd name="connsiteY1" fmla="*/ 141104 h 1888387"/>
              <a:gd name="connsiteX2" fmla="*/ 89804 w 2565836"/>
              <a:gd name="connsiteY2" fmla="*/ 205243 h 1888387"/>
              <a:gd name="connsiteX3" fmla="*/ 102633 w 2565836"/>
              <a:gd name="connsiteY3" fmla="*/ 256553 h 1888387"/>
              <a:gd name="connsiteX4" fmla="*/ 115462 w 2565836"/>
              <a:gd name="connsiteY4" fmla="*/ 295037 h 1888387"/>
              <a:gd name="connsiteX5" fmla="*/ 166779 w 2565836"/>
              <a:gd name="connsiteY5" fmla="*/ 474624 h 1888387"/>
              <a:gd name="connsiteX6" fmla="*/ 192438 w 2565836"/>
              <a:gd name="connsiteY6" fmla="*/ 513107 h 1888387"/>
              <a:gd name="connsiteX7" fmla="*/ 218096 w 2565836"/>
              <a:gd name="connsiteY7" fmla="*/ 667039 h 1888387"/>
              <a:gd name="connsiteX8" fmla="*/ 230925 w 2565836"/>
              <a:gd name="connsiteY8" fmla="*/ 705522 h 1888387"/>
              <a:gd name="connsiteX9" fmla="*/ 256583 w 2565836"/>
              <a:gd name="connsiteY9" fmla="*/ 731178 h 1888387"/>
              <a:gd name="connsiteX10" fmla="*/ 282242 w 2565836"/>
              <a:gd name="connsiteY10" fmla="*/ 795316 h 1888387"/>
              <a:gd name="connsiteX11" fmla="*/ 307900 w 2565836"/>
              <a:gd name="connsiteY11" fmla="*/ 897938 h 1888387"/>
              <a:gd name="connsiteX12" fmla="*/ 333559 w 2565836"/>
              <a:gd name="connsiteY12" fmla="*/ 949248 h 1888387"/>
              <a:gd name="connsiteX13" fmla="*/ 372046 w 2565836"/>
              <a:gd name="connsiteY13" fmla="*/ 1077525 h 1888387"/>
              <a:gd name="connsiteX14" fmla="*/ 410534 w 2565836"/>
              <a:gd name="connsiteY14" fmla="*/ 1141664 h 1888387"/>
              <a:gd name="connsiteX15" fmla="*/ 423363 w 2565836"/>
              <a:gd name="connsiteY15" fmla="*/ 1180147 h 1888387"/>
              <a:gd name="connsiteX16" fmla="*/ 461850 w 2565836"/>
              <a:gd name="connsiteY16" fmla="*/ 1205802 h 1888387"/>
              <a:gd name="connsiteX17" fmla="*/ 487509 w 2565836"/>
              <a:gd name="connsiteY17" fmla="*/ 1231457 h 1888387"/>
              <a:gd name="connsiteX18" fmla="*/ 551655 w 2565836"/>
              <a:gd name="connsiteY18" fmla="*/ 1282768 h 1888387"/>
              <a:gd name="connsiteX19" fmla="*/ 564484 w 2565836"/>
              <a:gd name="connsiteY19" fmla="*/ 1321251 h 1888387"/>
              <a:gd name="connsiteX20" fmla="*/ 602971 w 2565836"/>
              <a:gd name="connsiteY20" fmla="*/ 1334079 h 1888387"/>
              <a:gd name="connsiteX21" fmla="*/ 641459 w 2565836"/>
              <a:gd name="connsiteY21" fmla="*/ 1359734 h 1888387"/>
              <a:gd name="connsiteX22" fmla="*/ 718434 w 2565836"/>
              <a:gd name="connsiteY22" fmla="*/ 1385390 h 1888387"/>
              <a:gd name="connsiteX23" fmla="*/ 769751 w 2565836"/>
              <a:gd name="connsiteY23" fmla="*/ 1411045 h 1888387"/>
              <a:gd name="connsiteX24" fmla="*/ 808238 w 2565836"/>
              <a:gd name="connsiteY24" fmla="*/ 1449528 h 1888387"/>
              <a:gd name="connsiteX25" fmla="*/ 898043 w 2565836"/>
              <a:gd name="connsiteY25" fmla="*/ 1500839 h 1888387"/>
              <a:gd name="connsiteX26" fmla="*/ 987847 w 2565836"/>
              <a:gd name="connsiteY26" fmla="*/ 1564977 h 1888387"/>
              <a:gd name="connsiteX27" fmla="*/ 1051993 w 2565836"/>
              <a:gd name="connsiteY27" fmla="*/ 1629116 h 1888387"/>
              <a:gd name="connsiteX28" fmla="*/ 1116139 w 2565836"/>
              <a:gd name="connsiteY28" fmla="*/ 1680426 h 1888387"/>
              <a:gd name="connsiteX29" fmla="*/ 1167455 w 2565836"/>
              <a:gd name="connsiteY29" fmla="*/ 1744565 h 1888387"/>
              <a:gd name="connsiteX30" fmla="*/ 1205943 w 2565836"/>
              <a:gd name="connsiteY30" fmla="*/ 1757392 h 1888387"/>
              <a:gd name="connsiteX31" fmla="*/ 1244430 w 2565836"/>
              <a:gd name="connsiteY31" fmla="*/ 1795875 h 1888387"/>
              <a:gd name="connsiteX32" fmla="*/ 1321406 w 2565836"/>
              <a:gd name="connsiteY32" fmla="*/ 1821531 h 1888387"/>
              <a:gd name="connsiteX33" fmla="*/ 1359893 w 2565836"/>
              <a:gd name="connsiteY33" fmla="*/ 1834358 h 1888387"/>
              <a:gd name="connsiteX34" fmla="*/ 1847402 w 2565836"/>
              <a:gd name="connsiteY34" fmla="*/ 1860014 h 1888387"/>
              <a:gd name="connsiteX35" fmla="*/ 1885890 w 2565836"/>
              <a:gd name="connsiteY35" fmla="*/ 1872842 h 1888387"/>
              <a:gd name="connsiteX36" fmla="*/ 2257936 w 2565836"/>
              <a:gd name="connsiteY36" fmla="*/ 1872842 h 1888387"/>
              <a:gd name="connsiteX37" fmla="*/ 2309253 w 2565836"/>
              <a:gd name="connsiteY37" fmla="*/ 1808703 h 1888387"/>
              <a:gd name="connsiteX38" fmla="*/ 2347740 w 2565836"/>
              <a:gd name="connsiteY38" fmla="*/ 1783048 h 1888387"/>
              <a:gd name="connsiteX39" fmla="*/ 2360569 w 2565836"/>
              <a:gd name="connsiteY39" fmla="*/ 1744565 h 1888387"/>
              <a:gd name="connsiteX40" fmla="*/ 2386228 w 2565836"/>
              <a:gd name="connsiteY40" fmla="*/ 1693254 h 1888387"/>
              <a:gd name="connsiteX41" fmla="*/ 2424715 w 2565836"/>
              <a:gd name="connsiteY41" fmla="*/ 1552149 h 1888387"/>
              <a:gd name="connsiteX42" fmla="*/ 2450374 w 2565836"/>
              <a:gd name="connsiteY42" fmla="*/ 1526494 h 1888387"/>
              <a:gd name="connsiteX43" fmla="*/ 2463203 w 2565836"/>
              <a:gd name="connsiteY43" fmla="*/ 1475183 h 1888387"/>
              <a:gd name="connsiteX44" fmla="*/ 2476032 w 2565836"/>
              <a:gd name="connsiteY44" fmla="*/ 1398217 h 1888387"/>
              <a:gd name="connsiteX45" fmla="*/ 2501690 w 2565836"/>
              <a:gd name="connsiteY45" fmla="*/ 1321251 h 1888387"/>
              <a:gd name="connsiteX46" fmla="*/ 2514520 w 2565836"/>
              <a:gd name="connsiteY46" fmla="*/ 1257113 h 1888387"/>
              <a:gd name="connsiteX47" fmla="*/ 2527349 w 2565836"/>
              <a:gd name="connsiteY47" fmla="*/ 1064698 h 1888387"/>
              <a:gd name="connsiteX48" fmla="*/ 2553007 w 2565836"/>
              <a:gd name="connsiteY48" fmla="*/ 1039042 h 1888387"/>
              <a:gd name="connsiteX49" fmla="*/ 2565836 w 2565836"/>
              <a:gd name="connsiteY49" fmla="*/ 1000559 h 1888387"/>
              <a:gd name="connsiteX50" fmla="*/ 2527349 w 2565836"/>
              <a:gd name="connsiteY50" fmla="*/ 795316 h 1888387"/>
              <a:gd name="connsiteX51" fmla="*/ 2501690 w 2565836"/>
              <a:gd name="connsiteY51" fmla="*/ 756833 h 1888387"/>
              <a:gd name="connsiteX52" fmla="*/ 2488861 w 2565836"/>
              <a:gd name="connsiteY52" fmla="*/ 269381 h 188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565836" h="1888387">
                <a:moveTo>
                  <a:pt x="0" y="0"/>
                </a:moveTo>
                <a:cubicBezTo>
                  <a:pt x="22208" y="155442"/>
                  <a:pt x="-9808" y="34152"/>
                  <a:pt x="51316" y="141104"/>
                </a:cubicBezTo>
                <a:cubicBezTo>
                  <a:pt x="95729" y="218816"/>
                  <a:pt x="29756" y="145200"/>
                  <a:pt x="89804" y="205243"/>
                </a:cubicBezTo>
                <a:cubicBezTo>
                  <a:pt x="94080" y="222346"/>
                  <a:pt x="97789" y="239602"/>
                  <a:pt x="102633" y="256553"/>
                </a:cubicBezTo>
                <a:cubicBezTo>
                  <a:pt x="106348" y="269555"/>
                  <a:pt x="111904" y="281992"/>
                  <a:pt x="115462" y="295037"/>
                </a:cubicBezTo>
                <a:cubicBezTo>
                  <a:pt x="119409" y="309506"/>
                  <a:pt x="151654" y="451939"/>
                  <a:pt x="166779" y="474624"/>
                </a:cubicBezTo>
                <a:lnTo>
                  <a:pt x="192438" y="513107"/>
                </a:lnTo>
                <a:cubicBezTo>
                  <a:pt x="202850" y="596396"/>
                  <a:pt x="199259" y="601118"/>
                  <a:pt x="218096" y="667039"/>
                </a:cubicBezTo>
                <a:cubicBezTo>
                  <a:pt x="221811" y="680040"/>
                  <a:pt x="223968" y="693928"/>
                  <a:pt x="230925" y="705522"/>
                </a:cubicBezTo>
                <a:cubicBezTo>
                  <a:pt x="237148" y="715893"/>
                  <a:pt x="248030" y="722626"/>
                  <a:pt x="256583" y="731178"/>
                </a:cubicBezTo>
                <a:cubicBezTo>
                  <a:pt x="265136" y="752557"/>
                  <a:pt x="275625" y="773261"/>
                  <a:pt x="282242" y="795316"/>
                </a:cubicBezTo>
                <a:cubicBezTo>
                  <a:pt x="302321" y="862238"/>
                  <a:pt x="285324" y="845268"/>
                  <a:pt x="307900" y="897938"/>
                </a:cubicBezTo>
                <a:cubicBezTo>
                  <a:pt x="315434" y="915514"/>
                  <a:pt x="325006" y="932145"/>
                  <a:pt x="333559" y="949248"/>
                </a:cubicBezTo>
                <a:cubicBezTo>
                  <a:pt x="354143" y="1072739"/>
                  <a:pt x="331365" y="982613"/>
                  <a:pt x="372046" y="1077525"/>
                </a:cubicBezTo>
                <a:cubicBezTo>
                  <a:pt x="397027" y="1135808"/>
                  <a:pt x="367865" y="1099000"/>
                  <a:pt x="410534" y="1141664"/>
                </a:cubicBezTo>
                <a:cubicBezTo>
                  <a:pt x="414810" y="1154492"/>
                  <a:pt x="414916" y="1169589"/>
                  <a:pt x="423363" y="1180147"/>
                </a:cubicBezTo>
                <a:cubicBezTo>
                  <a:pt x="432995" y="1192186"/>
                  <a:pt x="449810" y="1196171"/>
                  <a:pt x="461850" y="1205802"/>
                </a:cubicBezTo>
                <a:cubicBezTo>
                  <a:pt x="471295" y="1213357"/>
                  <a:pt x="478064" y="1223902"/>
                  <a:pt x="487509" y="1231457"/>
                </a:cubicBezTo>
                <a:cubicBezTo>
                  <a:pt x="568428" y="1296185"/>
                  <a:pt x="489701" y="1220824"/>
                  <a:pt x="551655" y="1282768"/>
                </a:cubicBezTo>
                <a:cubicBezTo>
                  <a:pt x="555931" y="1295596"/>
                  <a:pt x="554922" y="1311690"/>
                  <a:pt x="564484" y="1321251"/>
                </a:cubicBezTo>
                <a:cubicBezTo>
                  <a:pt x="574047" y="1330813"/>
                  <a:pt x="590876" y="1328032"/>
                  <a:pt x="602971" y="1334079"/>
                </a:cubicBezTo>
                <a:cubicBezTo>
                  <a:pt x="616762" y="1340974"/>
                  <a:pt x="627369" y="1353473"/>
                  <a:pt x="641459" y="1359734"/>
                </a:cubicBezTo>
                <a:cubicBezTo>
                  <a:pt x="666174" y="1370717"/>
                  <a:pt x="694243" y="1373296"/>
                  <a:pt x="718434" y="1385390"/>
                </a:cubicBezTo>
                <a:lnTo>
                  <a:pt x="769751" y="1411045"/>
                </a:lnTo>
                <a:cubicBezTo>
                  <a:pt x="782580" y="1423873"/>
                  <a:pt x="794300" y="1437915"/>
                  <a:pt x="808238" y="1449528"/>
                </a:cubicBezTo>
                <a:cubicBezTo>
                  <a:pt x="842331" y="1477936"/>
                  <a:pt x="858124" y="1478031"/>
                  <a:pt x="898043" y="1500839"/>
                </a:cubicBezTo>
                <a:cubicBezTo>
                  <a:pt x="917356" y="1511874"/>
                  <a:pt x="975457" y="1553965"/>
                  <a:pt x="987847" y="1564977"/>
                </a:cubicBezTo>
                <a:cubicBezTo>
                  <a:pt x="1010448" y="1585064"/>
                  <a:pt x="1026833" y="1612345"/>
                  <a:pt x="1051993" y="1629116"/>
                </a:cubicBezTo>
                <a:cubicBezTo>
                  <a:pt x="1080567" y="1648163"/>
                  <a:pt x="1095248" y="1654316"/>
                  <a:pt x="1116139" y="1680426"/>
                </a:cubicBezTo>
                <a:cubicBezTo>
                  <a:pt x="1132275" y="1700593"/>
                  <a:pt x="1143628" y="1730271"/>
                  <a:pt x="1167455" y="1744565"/>
                </a:cubicBezTo>
                <a:cubicBezTo>
                  <a:pt x="1179051" y="1751522"/>
                  <a:pt x="1193114" y="1753116"/>
                  <a:pt x="1205943" y="1757392"/>
                </a:cubicBezTo>
                <a:cubicBezTo>
                  <a:pt x="1218772" y="1770220"/>
                  <a:pt x="1228571" y="1787065"/>
                  <a:pt x="1244430" y="1795875"/>
                </a:cubicBezTo>
                <a:cubicBezTo>
                  <a:pt x="1268073" y="1809009"/>
                  <a:pt x="1295747" y="1812979"/>
                  <a:pt x="1321406" y="1821531"/>
                </a:cubicBezTo>
                <a:cubicBezTo>
                  <a:pt x="1334235" y="1825807"/>
                  <a:pt x="1346554" y="1832135"/>
                  <a:pt x="1359893" y="1834358"/>
                </a:cubicBezTo>
                <a:cubicBezTo>
                  <a:pt x="1571917" y="1869692"/>
                  <a:pt x="1410868" y="1846374"/>
                  <a:pt x="1847402" y="1860014"/>
                </a:cubicBezTo>
                <a:cubicBezTo>
                  <a:pt x="1860231" y="1864290"/>
                  <a:pt x="1872689" y="1869909"/>
                  <a:pt x="1885890" y="1872842"/>
                </a:cubicBezTo>
                <a:cubicBezTo>
                  <a:pt x="2023572" y="1903434"/>
                  <a:pt x="2074657" y="1880809"/>
                  <a:pt x="2257936" y="1872842"/>
                </a:cubicBezTo>
                <a:cubicBezTo>
                  <a:pt x="2339626" y="1845614"/>
                  <a:pt x="2258623" y="1884639"/>
                  <a:pt x="2309253" y="1808703"/>
                </a:cubicBezTo>
                <a:cubicBezTo>
                  <a:pt x="2317806" y="1795875"/>
                  <a:pt x="2334911" y="1791600"/>
                  <a:pt x="2347740" y="1783048"/>
                </a:cubicBezTo>
                <a:cubicBezTo>
                  <a:pt x="2352016" y="1770220"/>
                  <a:pt x="2355242" y="1756993"/>
                  <a:pt x="2360569" y="1744565"/>
                </a:cubicBezTo>
                <a:cubicBezTo>
                  <a:pt x="2368103" y="1726989"/>
                  <a:pt x="2380180" y="1711395"/>
                  <a:pt x="2386228" y="1693254"/>
                </a:cubicBezTo>
                <a:cubicBezTo>
                  <a:pt x="2396249" y="1663195"/>
                  <a:pt x="2402224" y="1574637"/>
                  <a:pt x="2424715" y="1552149"/>
                </a:cubicBezTo>
                <a:lnTo>
                  <a:pt x="2450374" y="1526494"/>
                </a:lnTo>
                <a:cubicBezTo>
                  <a:pt x="2454650" y="1509390"/>
                  <a:pt x="2459745" y="1492471"/>
                  <a:pt x="2463203" y="1475183"/>
                </a:cubicBezTo>
                <a:cubicBezTo>
                  <a:pt x="2468304" y="1449679"/>
                  <a:pt x="2469723" y="1423450"/>
                  <a:pt x="2476032" y="1398217"/>
                </a:cubicBezTo>
                <a:cubicBezTo>
                  <a:pt x="2482592" y="1371981"/>
                  <a:pt x="2496385" y="1347769"/>
                  <a:pt x="2501690" y="1321251"/>
                </a:cubicBezTo>
                <a:lnTo>
                  <a:pt x="2514520" y="1257113"/>
                </a:lnTo>
                <a:cubicBezTo>
                  <a:pt x="2518796" y="1192975"/>
                  <a:pt x="2516177" y="1128000"/>
                  <a:pt x="2527349" y="1064698"/>
                </a:cubicBezTo>
                <a:cubicBezTo>
                  <a:pt x="2529451" y="1052787"/>
                  <a:pt x="2546784" y="1049413"/>
                  <a:pt x="2553007" y="1039042"/>
                </a:cubicBezTo>
                <a:cubicBezTo>
                  <a:pt x="2559964" y="1027448"/>
                  <a:pt x="2561560" y="1013387"/>
                  <a:pt x="2565836" y="1000559"/>
                </a:cubicBezTo>
                <a:cubicBezTo>
                  <a:pt x="2561426" y="965282"/>
                  <a:pt x="2548284" y="826714"/>
                  <a:pt x="2527349" y="795316"/>
                </a:cubicBezTo>
                <a:lnTo>
                  <a:pt x="2501690" y="756833"/>
                </a:lnTo>
                <a:cubicBezTo>
                  <a:pt x="2466364" y="544900"/>
                  <a:pt x="2488861" y="705876"/>
                  <a:pt x="2488861" y="269381"/>
                </a:cubicBezTo>
              </a:path>
            </a:pathLst>
          </a:custGeom>
          <a:ln w="38100" cmpd="sng">
            <a:solidFill>
              <a:srgbClr val="FFFF00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sp>
        <p:nvSpPr>
          <p:cNvPr id="10" name="Forme libre 9"/>
          <p:cNvSpPr/>
          <p:nvPr/>
        </p:nvSpPr>
        <p:spPr>
          <a:xfrm rot="10800000">
            <a:off x="5724128" y="3412394"/>
            <a:ext cx="2736304" cy="2032829"/>
          </a:xfrm>
          <a:custGeom>
            <a:avLst/>
            <a:gdLst>
              <a:gd name="connsiteX0" fmla="*/ 0 w 2565836"/>
              <a:gd name="connsiteY0" fmla="*/ 0 h 1888387"/>
              <a:gd name="connsiteX1" fmla="*/ 51316 w 2565836"/>
              <a:gd name="connsiteY1" fmla="*/ 141104 h 1888387"/>
              <a:gd name="connsiteX2" fmla="*/ 89804 w 2565836"/>
              <a:gd name="connsiteY2" fmla="*/ 205243 h 1888387"/>
              <a:gd name="connsiteX3" fmla="*/ 102633 w 2565836"/>
              <a:gd name="connsiteY3" fmla="*/ 256553 h 1888387"/>
              <a:gd name="connsiteX4" fmla="*/ 115462 w 2565836"/>
              <a:gd name="connsiteY4" fmla="*/ 295037 h 1888387"/>
              <a:gd name="connsiteX5" fmla="*/ 166779 w 2565836"/>
              <a:gd name="connsiteY5" fmla="*/ 474624 h 1888387"/>
              <a:gd name="connsiteX6" fmla="*/ 192438 w 2565836"/>
              <a:gd name="connsiteY6" fmla="*/ 513107 h 1888387"/>
              <a:gd name="connsiteX7" fmla="*/ 218096 w 2565836"/>
              <a:gd name="connsiteY7" fmla="*/ 667039 h 1888387"/>
              <a:gd name="connsiteX8" fmla="*/ 230925 w 2565836"/>
              <a:gd name="connsiteY8" fmla="*/ 705522 h 1888387"/>
              <a:gd name="connsiteX9" fmla="*/ 256583 w 2565836"/>
              <a:gd name="connsiteY9" fmla="*/ 731178 h 1888387"/>
              <a:gd name="connsiteX10" fmla="*/ 282242 w 2565836"/>
              <a:gd name="connsiteY10" fmla="*/ 795316 h 1888387"/>
              <a:gd name="connsiteX11" fmla="*/ 307900 w 2565836"/>
              <a:gd name="connsiteY11" fmla="*/ 897938 h 1888387"/>
              <a:gd name="connsiteX12" fmla="*/ 333559 w 2565836"/>
              <a:gd name="connsiteY12" fmla="*/ 949248 h 1888387"/>
              <a:gd name="connsiteX13" fmla="*/ 372046 w 2565836"/>
              <a:gd name="connsiteY13" fmla="*/ 1077525 h 1888387"/>
              <a:gd name="connsiteX14" fmla="*/ 410534 w 2565836"/>
              <a:gd name="connsiteY14" fmla="*/ 1141664 h 1888387"/>
              <a:gd name="connsiteX15" fmla="*/ 423363 w 2565836"/>
              <a:gd name="connsiteY15" fmla="*/ 1180147 h 1888387"/>
              <a:gd name="connsiteX16" fmla="*/ 461850 w 2565836"/>
              <a:gd name="connsiteY16" fmla="*/ 1205802 h 1888387"/>
              <a:gd name="connsiteX17" fmla="*/ 487509 w 2565836"/>
              <a:gd name="connsiteY17" fmla="*/ 1231457 h 1888387"/>
              <a:gd name="connsiteX18" fmla="*/ 551655 w 2565836"/>
              <a:gd name="connsiteY18" fmla="*/ 1282768 h 1888387"/>
              <a:gd name="connsiteX19" fmla="*/ 564484 w 2565836"/>
              <a:gd name="connsiteY19" fmla="*/ 1321251 h 1888387"/>
              <a:gd name="connsiteX20" fmla="*/ 602971 w 2565836"/>
              <a:gd name="connsiteY20" fmla="*/ 1334079 h 1888387"/>
              <a:gd name="connsiteX21" fmla="*/ 641459 w 2565836"/>
              <a:gd name="connsiteY21" fmla="*/ 1359734 h 1888387"/>
              <a:gd name="connsiteX22" fmla="*/ 718434 w 2565836"/>
              <a:gd name="connsiteY22" fmla="*/ 1385390 h 1888387"/>
              <a:gd name="connsiteX23" fmla="*/ 769751 w 2565836"/>
              <a:gd name="connsiteY23" fmla="*/ 1411045 h 1888387"/>
              <a:gd name="connsiteX24" fmla="*/ 808238 w 2565836"/>
              <a:gd name="connsiteY24" fmla="*/ 1449528 h 1888387"/>
              <a:gd name="connsiteX25" fmla="*/ 898043 w 2565836"/>
              <a:gd name="connsiteY25" fmla="*/ 1500839 h 1888387"/>
              <a:gd name="connsiteX26" fmla="*/ 987847 w 2565836"/>
              <a:gd name="connsiteY26" fmla="*/ 1564977 h 1888387"/>
              <a:gd name="connsiteX27" fmla="*/ 1051993 w 2565836"/>
              <a:gd name="connsiteY27" fmla="*/ 1629116 h 1888387"/>
              <a:gd name="connsiteX28" fmla="*/ 1116139 w 2565836"/>
              <a:gd name="connsiteY28" fmla="*/ 1680426 h 1888387"/>
              <a:gd name="connsiteX29" fmla="*/ 1167455 w 2565836"/>
              <a:gd name="connsiteY29" fmla="*/ 1744565 h 1888387"/>
              <a:gd name="connsiteX30" fmla="*/ 1205943 w 2565836"/>
              <a:gd name="connsiteY30" fmla="*/ 1757392 h 1888387"/>
              <a:gd name="connsiteX31" fmla="*/ 1244430 w 2565836"/>
              <a:gd name="connsiteY31" fmla="*/ 1795875 h 1888387"/>
              <a:gd name="connsiteX32" fmla="*/ 1321406 w 2565836"/>
              <a:gd name="connsiteY32" fmla="*/ 1821531 h 1888387"/>
              <a:gd name="connsiteX33" fmla="*/ 1359893 w 2565836"/>
              <a:gd name="connsiteY33" fmla="*/ 1834358 h 1888387"/>
              <a:gd name="connsiteX34" fmla="*/ 1847402 w 2565836"/>
              <a:gd name="connsiteY34" fmla="*/ 1860014 h 1888387"/>
              <a:gd name="connsiteX35" fmla="*/ 1885890 w 2565836"/>
              <a:gd name="connsiteY35" fmla="*/ 1872842 h 1888387"/>
              <a:gd name="connsiteX36" fmla="*/ 2257936 w 2565836"/>
              <a:gd name="connsiteY36" fmla="*/ 1872842 h 1888387"/>
              <a:gd name="connsiteX37" fmla="*/ 2309253 w 2565836"/>
              <a:gd name="connsiteY37" fmla="*/ 1808703 h 1888387"/>
              <a:gd name="connsiteX38" fmla="*/ 2347740 w 2565836"/>
              <a:gd name="connsiteY38" fmla="*/ 1783048 h 1888387"/>
              <a:gd name="connsiteX39" fmla="*/ 2360569 w 2565836"/>
              <a:gd name="connsiteY39" fmla="*/ 1744565 h 1888387"/>
              <a:gd name="connsiteX40" fmla="*/ 2386228 w 2565836"/>
              <a:gd name="connsiteY40" fmla="*/ 1693254 h 1888387"/>
              <a:gd name="connsiteX41" fmla="*/ 2424715 w 2565836"/>
              <a:gd name="connsiteY41" fmla="*/ 1552149 h 1888387"/>
              <a:gd name="connsiteX42" fmla="*/ 2450374 w 2565836"/>
              <a:gd name="connsiteY42" fmla="*/ 1526494 h 1888387"/>
              <a:gd name="connsiteX43" fmla="*/ 2463203 w 2565836"/>
              <a:gd name="connsiteY43" fmla="*/ 1475183 h 1888387"/>
              <a:gd name="connsiteX44" fmla="*/ 2476032 w 2565836"/>
              <a:gd name="connsiteY44" fmla="*/ 1398217 h 1888387"/>
              <a:gd name="connsiteX45" fmla="*/ 2501690 w 2565836"/>
              <a:gd name="connsiteY45" fmla="*/ 1321251 h 1888387"/>
              <a:gd name="connsiteX46" fmla="*/ 2514520 w 2565836"/>
              <a:gd name="connsiteY46" fmla="*/ 1257113 h 1888387"/>
              <a:gd name="connsiteX47" fmla="*/ 2527349 w 2565836"/>
              <a:gd name="connsiteY47" fmla="*/ 1064698 h 1888387"/>
              <a:gd name="connsiteX48" fmla="*/ 2553007 w 2565836"/>
              <a:gd name="connsiteY48" fmla="*/ 1039042 h 1888387"/>
              <a:gd name="connsiteX49" fmla="*/ 2565836 w 2565836"/>
              <a:gd name="connsiteY49" fmla="*/ 1000559 h 1888387"/>
              <a:gd name="connsiteX50" fmla="*/ 2527349 w 2565836"/>
              <a:gd name="connsiteY50" fmla="*/ 795316 h 1888387"/>
              <a:gd name="connsiteX51" fmla="*/ 2501690 w 2565836"/>
              <a:gd name="connsiteY51" fmla="*/ 756833 h 1888387"/>
              <a:gd name="connsiteX52" fmla="*/ 2488861 w 2565836"/>
              <a:gd name="connsiteY52" fmla="*/ 269381 h 188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565836" h="1888387">
                <a:moveTo>
                  <a:pt x="0" y="0"/>
                </a:moveTo>
                <a:cubicBezTo>
                  <a:pt x="22208" y="155442"/>
                  <a:pt x="-9808" y="34152"/>
                  <a:pt x="51316" y="141104"/>
                </a:cubicBezTo>
                <a:cubicBezTo>
                  <a:pt x="95729" y="218816"/>
                  <a:pt x="29756" y="145200"/>
                  <a:pt x="89804" y="205243"/>
                </a:cubicBezTo>
                <a:cubicBezTo>
                  <a:pt x="94080" y="222346"/>
                  <a:pt x="97789" y="239602"/>
                  <a:pt x="102633" y="256553"/>
                </a:cubicBezTo>
                <a:cubicBezTo>
                  <a:pt x="106348" y="269555"/>
                  <a:pt x="111904" y="281992"/>
                  <a:pt x="115462" y="295037"/>
                </a:cubicBezTo>
                <a:cubicBezTo>
                  <a:pt x="119409" y="309506"/>
                  <a:pt x="151654" y="451939"/>
                  <a:pt x="166779" y="474624"/>
                </a:cubicBezTo>
                <a:lnTo>
                  <a:pt x="192438" y="513107"/>
                </a:lnTo>
                <a:cubicBezTo>
                  <a:pt x="202850" y="596396"/>
                  <a:pt x="199259" y="601118"/>
                  <a:pt x="218096" y="667039"/>
                </a:cubicBezTo>
                <a:cubicBezTo>
                  <a:pt x="221811" y="680040"/>
                  <a:pt x="223968" y="693928"/>
                  <a:pt x="230925" y="705522"/>
                </a:cubicBezTo>
                <a:cubicBezTo>
                  <a:pt x="237148" y="715893"/>
                  <a:pt x="248030" y="722626"/>
                  <a:pt x="256583" y="731178"/>
                </a:cubicBezTo>
                <a:cubicBezTo>
                  <a:pt x="265136" y="752557"/>
                  <a:pt x="275625" y="773261"/>
                  <a:pt x="282242" y="795316"/>
                </a:cubicBezTo>
                <a:cubicBezTo>
                  <a:pt x="302321" y="862238"/>
                  <a:pt x="285324" y="845268"/>
                  <a:pt x="307900" y="897938"/>
                </a:cubicBezTo>
                <a:cubicBezTo>
                  <a:pt x="315434" y="915514"/>
                  <a:pt x="325006" y="932145"/>
                  <a:pt x="333559" y="949248"/>
                </a:cubicBezTo>
                <a:cubicBezTo>
                  <a:pt x="354143" y="1072739"/>
                  <a:pt x="331365" y="982613"/>
                  <a:pt x="372046" y="1077525"/>
                </a:cubicBezTo>
                <a:cubicBezTo>
                  <a:pt x="397027" y="1135808"/>
                  <a:pt x="367865" y="1099000"/>
                  <a:pt x="410534" y="1141664"/>
                </a:cubicBezTo>
                <a:cubicBezTo>
                  <a:pt x="414810" y="1154492"/>
                  <a:pt x="414916" y="1169589"/>
                  <a:pt x="423363" y="1180147"/>
                </a:cubicBezTo>
                <a:cubicBezTo>
                  <a:pt x="432995" y="1192186"/>
                  <a:pt x="449810" y="1196171"/>
                  <a:pt x="461850" y="1205802"/>
                </a:cubicBezTo>
                <a:cubicBezTo>
                  <a:pt x="471295" y="1213357"/>
                  <a:pt x="478064" y="1223902"/>
                  <a:pt x="487509" y="1231457"/>
                </a:cubicBezTo>
                <a:cubicBezTo>
                  <a:pt x="568428" y="1296185"/>
                  <a:pt x="489701" y="1220824"/>
                  <a:pt x="551655" y="1282768"/>
                </a:cubicBezTo>
                <a:cubicBezTo>
                  <a:pt x="555931" y="1295596"/>
                  <a:pt x="554922" y="1311690"/>
                  <a:pt x="564484" y="1321251"/>
                </a:cubicBezTo>
                <a:cubicBezTo>
                  <a:pt x="574047" y="1330813"/>
                  <a:pt x="590876" y="1328032"/>
                  <a:pt x="602971" y="1334079"/>
                </a:cubicBezTo>
                <a:cubicBezTo>
                  <a:pt x="616762" y="1340974"/>
                  <a:pt x="627369" y="1353473"/>
                  <a:pt x="641459" y="1359734"/>
                </a:cubicBezTo>
                <a:cubicBezTo>
                  <a:pt x="666174" y="1370717"/>
                  <a:pt x="694243" y="1373296"/>
                  <a:pt x="718434" y="1385390"/>
                </a:cubicBezTo>
                <a:lnTo>
                  <a:pt x="769751" y="1411045"/>
                </a:lnTo>
                <a:cubicBezTo>
                  <a:pt x="782580" y="1423873"/>
                  <a:pt x="794300" y="1437915"/>
                  <a:pt x="808238" y="1449528"/>
                </a:cubicBezTo>
                <a:cubicBezTo>
                  <a:pt x="842331" y="1477936"/>
                  <a:pt x="858124" y="1478031"/>
                  <a:pt x="898043" y="1500839"/>
                </a:cubicBezTo>
                <a:cubicBezTo>
                  <a:pt x="917356" y="1511874"/>
                  <a:pt x="975457" y="1553965"/>
                  <a:pt x="987847" y="1564977"/>
                </a:cubicBezTo>
                <a:cubicBezTo>
                  <a:pt x="1010448" y="1585064"/>
                  <a:pt x="1026833" y="1612345"/>
                  <a:pt x="1051993" y="1629116"/>
                </a:cubicBezTo>
                <a:cubicBezTo>
                  <a:pt x="1080567" y="1648163"/>
                  <a:pt x="1095248" y="1654316"/>
                  <a:pt x="1116139" y="1680426"/>
                </a:cubicBezTo>
                <a:cubicBezTo>
                  <a:pt x="1132275" y="1700593"/>
                  <a:pt x="1143628" y="1730271"/>
                  <a:pt x="1167455" y="1744565"/>
                </a:cubicBezTo>
                <a:cubicBezTo>
                  <a:pt x="1179051" y="1751522"/>
                  <a:pt x="1193114" y="1753116"/>
                  <a:pt x="1205943" y="1757392"/>
                </a:cubicBezTo>
                <a:cubicBezTo>
                  <a:pt x="1218772" y="1770220"/>
                  <a:pt x="1228571" y="1787065"/>
                  <a:pt x="1244430" y="1795875"/>
                </a:cubicBezTo>
                <a:cubicBezTo>
                  <a:pt x="1268073" y="1809009"/>
                  <a:pt x="1295747" y="1812979"/>
                  <a:pt x="1321406" y="1821531"/>
                </a:cubicBezTo>
                <a:cubicBezTo>
                  <a:pt x="1334235" y="1825807"/>
                  <a:pt x="1346554" y="1832135"/>
                  <a:pt x="1359893" y="1834358"/>
                </a:cubicBezTo>
                <a:cubicBezTo>
                  <a:pt x="1571917" y="1869692"/>
                  <a:pt x="1410868" y="1846374"/>
                  <a:pt x="1847402" y="1860014"/>
                </a:cubicBezTo>
                <a:cubicBezTo>
                  <a:pt x="1860231" y="1864290"/>
                  <a:pt x="1872689" y="1869909"/>
                  <a:pt x="1885890" y="1872842"/>
                </a:cubicBezTo>
                <a:cubicBezTo>
                  <a:pt x="2023572" y="1903434"/>
                  <a:pt x="2074657" y="1880809"/>
                  <a:pt x="2257936" y="1872842"/>
                </a:cubicBezTo>
                <a:cubicBezTo>
                  <a:pt x="2339626" y="1845614"/>
                  <a:pt x="2258623" y="1884639"/>
                  <a:pt x="2309253" y="1808703"/>
                </a:cubicBezTo>
                <a:cubicBezTo>
                  <a:pt x="2317806" y="1795875"/>
                  <a:pt x="2334911" y="1791600"/>
                  <a:pt x="2347740" y="1783048"/>
                </a:cubicBezTo>
                <a:cubicBezTo>
                  <a:pt x="2352016" y="1770220"/>
                  <a:pt x="2355242" y="1756993"/>
                  <a:pt x="2360569" y="1744565"/>
                </a:cubicBezTo>
                <a:cubicBezTo>
                  <a:pt x="2368103" y="1726989"/>
                  <a:pt x="2380180" y="1711395"/>
                  <a:pt x="2386228" y="1693254"/>
                </a:cubicBezTo>
                <a:cubicBezTo>
                  <a:pt x="2396249" y="1663195"/>
                  <a:pt x="2402224" y="1574637"/>
                  <a:pt x="2424715" y="1552149"/>
                </a:cubicBezTo>
                <a:lnTo>
                  <a:pt x="2450374" y="1526494"/>
                </a:lnTo>
                <a:cubicBezTo>
                  <a:pt x="2454650" y="1509390"/>
                  <a:pt x="2459745" y="1492471"/>
                  <a:pt x="2463203" y="1475183"/>
                </a:cubicBezTo>
                <a:cubicBezTo>
                  <a:pt x="2468304" y="1449679"/>
                  <a:pt x="2469723" y="1423450"/>
                  <a:pt x="2476032" y="1398217"/>
                </a:cubicBezTo>
                <a:cubicBezTo>
                  <a:pt x="2482592" y="1371981"/>
                  <a:pt x="2496385" y="1347769"/>
                  <a:pt x="2501690" y="1321251"/>
                </a:cubicBezTo>
                <a:lnTo>
                  <a:pt x="2514520" y="1257113"/>
                </a:lnTo>
                <a:cubicBezTo>
                  <a:pt x="2518796" y="1192975"/>
                  <a:pt x="2516177" y="1128000"/>
                  <a:pt x="2527349" y="1064698"/>
                </a:cubicBezTo>
                <a:cubicBezTo>
                  <a:pt x="2529451" y="1052787"/>
                  <a:pt x="2546784" y="1049413"/>
                  <a:pt x="2553007" y="1039042"/>
                </a:cubicBezTo>
                <a:cubicBezTo>
                  <a:pt x="2559964" y="1027448"/>
                  <a:pt x="2561560" y="1013387"/>
                  <a:pt x="2565836" y="1000559"/>
                </a:cubicBezTo>
                <a:cubicBezTo>
                  <a:pt x="2561426" y="965282"/>
                  <a:pt x="2548284" y="826714"/>
                  <a:pt x="2527349" y="795316"/>
                </a:cubicBezTo>
                <a:lnTo>
                  <a:pt x="2501690" y="756833"/>
                </a:lnTo>
                <a:cubicBezTo>
                  <a:pt x="2466364" y="544900"/>
                  <a:pt x="2488861" y="705876"/>
                  <a:pt x="2488861" y="269381"/>
                </a:cubicBezTo>
              </a:path>
            </a:pathLst>
          </a:custGeom>
          <a:ln w="38100" cmpd="sng">
            <a:solidFill>
              <a:srgbClr val="FFFF00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sp>
        <p:nvSpPr>
          <p:cNvPr id="11" name="Interdiction 10"/>
          <p:cNvSpPr/>
          <p:nvPr/>
        </p:nvSpPr>
        <p:spPr bwMode="auto">
          <a:xfrm>
            <a:off x="5148064" y="3140968"/>
            <a:ext cx="3528392" cy="3312368"/>
          </a:xfrm>
          <a:prstGeom prst="noSmoking">
            <a:avLst>
              <a:gd name="adj" fmla="val 10588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4BB7FEA-F0E1-214B-9567-8FDA5B328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89" y="552289"/>
            <a:ext cx="5753422" cy="57534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0513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9C972D-052E-E543-AA5E-2CE160FF2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9" y="116632"/>
            <a:ext cx="2539015" cy="408276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2B6EC4-B3C8-474C-BBBD-D48D49053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584" y="116632"/>
            <a:ext cx="3612012" cy="2981926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38AB3B-A507-7A47-8C72-5E1367954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791" y="116632"/>
            <a:ext cx="2483076" cy="4082759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A5201D-2C01-3B49-A81E-0B11D170C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70" y="4365104"/>
            <a:ext cx="3648406" cy="234685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694EEA-CDAD-404D-8F44-A4712A82F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3272172"/>
            <a:ext cx="5159675" cy="3439783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839866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C5657F1-1C97-C647-A8DE-756CEF6898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2931"/>
            <a:ext cx="9144000" cy="682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18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</TotalTime>
  <Words>120</Words>
  <Application>Microsoft Macintosh PowerPoint</Application>
  <PresentationFormat>Presentazione su schermo (4:3)</PresentationFormat>
  <Paragraphs>12</Paragraphs>
  <Slides>34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Tema di Office</vt:lpstr>
      <vt:lpstr>Differential diagnoses  of nail psoriasis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Thomas Lione</dc:creator>
  <cp:lastModifiedBy>Thomas Lione</cp:lastModifiedBy>
  <cp:revision>18</cp:revision>
  <dcterms:created xsi:type="dcterms:W3CDTF">2018-09-28T07:46:14Z</dcterms:created>
  <dcterms:modified xsi:type="dcterms:W3CDTF">2019-06-04T14:27:50Z</dcterms:modified>
</cp:coreProperties>
</file>