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58"/>
  </p:notesMasterIdLst>
  <p:sldIdLst>
    <p:sldId id="1840" r:id="rId2"/>
    <p:sldId id="1661" r:id="rId3"/>
    <p:sldId id="1691" r:id="rId4"/>
    <p:sldId id="303" r:id="rId5"/>
    <p:sldId id="1837" r:id="rId6"/>
    <p:sldId id="1838" r:id="rId7"/>
    <p:sldId id="1839" r:id="rId8"/>
    <p:sldId id="358" r:id="rId9"/>
    <p:sldId id="362" r:id="rId10"/>
    <p:sldId id="1735" r:id="rId11"/>
    <p:sldId id="1736" r:id="rId12"/>
    <p:sldId id="1743" r:id="rId13"/>
    <p:sldId id="1744" r:id="rId14"/>
    <p:sldId id="1745" r:id="rId15"/>
    <p:sldId id="1835" r:id="rId16"/>
    <p:sldId id="1696" r:id="rId17"/>
    <p:sldId id="1694" r:id="rId18"/>
    <p:sldId id="1699" r:id="rId19"/>
    <p:sldId id="1695" r:id="rId20"/>
    <p:sldId id="1698" r:id="rId21"/>
    <p:sldId id="1701" r:id="rId22"/>
    <p:sldId id="1704" r:id="rId23"/>
    <p:sldId id="1702" r:id="rId24"/>
    <p:sldId id="1816" r:id="rId25"/>
    <p:sldId id="1705" r:id="rId26"/>
    <p:sldId id="1710" r:id="rId27"/>
    <p:sldId id="1711" r:id="rId28"/>
    <p:sldId id="1713" r:id="rId29"/>
    <p:sldId id="1716" r:id="rId30"/>
    <p:sldId id="1717" r:id="rId31"/>
    <p:sldId id="1714" r:id="rId32"/>
    <p:sldId id="1715" r:id="rId33"/>
    <p:sldId id="1718" r:id="rId34"/>
    <p:sldId id="1822" r:id="rId35"/>
    <p:sldId id="1823" r:id="rId36"/>
    <p:sldId id="1720" r:id="rId37"/>
    <p:sldId id="1727" r:id="rId38"/>
    <p:sldId id="1725" r:id="rId39"/>
    <p:sldId id="1732" r:id="rId40"/>
    <p:sldId id="1734" r:id="rId41"/>
    <p:sldId id="1748" r:id="rId42"/>
    <p:sldId id="1753" r:id="rId43"/>
    <p:sldId id="1755" r:id="rId44"/>
    <p:sldId id="1768" r:id="rId45"/>
    <p:sldId id="1769" r:id="rId46"/>
    <p:sldId id="371" r:id="rId47"/>
    <p:sldId id="1770" r:id="rId48"/>
    <p:sldId id="1771" r:id="rId49"/>
    <p:sldId id="1772" r:id="rId50"/>
    <p:sldId id="1773" r:id="rId51"/>
    <p:sldId id="1774" r:id="rId52"/>
    <p:sldId id="1786" r:id="rId53"/>
    <p:sldId id="1787" r:id="rId54"/>
    <p:sldId id="1788" r:id="rId55"/>
    <p:sldId id="1791" r:id="rId56"/>
    <p:sldId id="1792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art 2" id="{8614A02D-C077-2046-9B3C-E2BA3D86482C}">
          <p14:sldIdLst>
            <p14:sldId id="1840"/>
            <p14:sldId id="1661"/>
            <p14:sldId id="1691"/>
            <p14:sldId id="303"/>
            <p14:sldId id="1837"/>
            <p14:sldId id="1838"/>
            <p14:sldId id="1839"/>
            <p14:sldId id="358"/>
            <p14:sldId id="362"/>
            <p14:sldId id="1735"/>
            <p14:sldId id="1736"/>
            <p14:sldId id="1743"/>
            <p14:sldId id="1744"/>
            <p14:sldId id="1745"/>
            <p14:sldId id="1835"/>
            <p14:sldId id="1696"/>
            <p14:sldId id="1694"/>
            <p14:sldId id="1699"/>
            <p14:sldId id="1695"/>
            <p14:sldId id="1698"/>
            <p14:sldId id="1701"/>
            <p14:sldId id="1704"/>
            <p14:sldId id="1702"/>
            <p14:sldId id="1816"/>
            <p14:sldId id="1705"/>
            <p14:sldId id="1710"/>
            <p14:sldId id="1711"/>
            <p14:sldId id="1713"/>
            <p14:sldId id="1716"/>
            <p14:sldId id="1717"/>
            <p14:sldId id="1714"/>
            <p14:sldId id="1715"/>
            <p14:sldId id="1718"/>
            <p14:sldId id="1822"/>
            <p14:sldId id="1823"/>
            <p14:sldId id="1720"/>
            <p14:sldId id="1727"/>
            <p14:sldId id="1725"/>
            <p14:sldId id="1732"/>
            <p14:sldId id="1734"/>
            <p14:sldId id="1748"/>
            <p14:sldId id="1753"/>
            <p14:sldId id="1755"/>
            <p14:sldId id="1768"/>
            <p14:sldId id="1769"/>
            <p14:sldId id="371"/>
            <p14:sldId id="1770"/>
            <p14:sldId id="1771"/>
            <p14:sldId id="1772"/>
            <p14:sldId id="1773"/>
            <p14:sldId id="1774"/>
            <p14:sldId id="1786"/>
            <p14:sldId id="1787"/>
            <p14:sldId id="1788"/>
            <p14:sldId id="1791"/>
            <p14:sldId id="1792"/>
          </p14:sldIdLst>
        </p14:section>
      </p14:sectionLst>
    </p:ex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71"/>
    <p:restoredTop sz="91901"/>
  </p:normalViewPr>
  <p:slideViewPr>
    <p:cSldViewPr snapToGrid="0" snapToObjects="1">
      <p:cViewPr varScale="1">
        <p:scale>
          <a:sx n="84" d="100"/>
          <a:sy n="84" d="100"/>
        </p:scale>
        <p:origin x="1560" y="192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74" d="100"/>
          <a:sy n="74" d="100"/>
        </p:scale>
        <p:origin x="352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92823-BE52-7047-9477-53F6632FCBE2}" type="datetimeFigureOut">
              <a:rPr lang="en-US" smtClean="0"/>
              <a:t>6/4/19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E30FD-19F0-B946-A2AF-9582D4BD4B8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31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41EE2B-3660-FF4C-9DED-489049CECD35}" type="slidenum">
              <a:rPr lang="fr-FR" sz="1200"/>
              <a:pPr/>
              <a:t>4</a:t>
            </a:fld>
            <a:endParaRPr lang="fr-FR" sz="1200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91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18EA69-C818-A249-993D-6589342C4451}" type="slidenum">
              <a:rPr lang="fr-FR" sz="1200"/>
              <a:pPr/>
              <a:t>5</a:t>
            </a:fld>
            <a:endParaRPr lang="fr-FR" sz="120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48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18EA69-C818-A249-993D-6589342C4451}" type="slidenum">
              <a:rPr lang="fr-FR" sz="1200"/>
              <a:pPr/>
              <a:t>6</a:t>
            </a:fld>
            <a:endParaRPr lang="fr-FR" sz="120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0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18EA69-C818-A249-993D-6589342C4451}" type="slidenum">
              <a:rPr lang="fr-FR" sz="1200"/>
              <a:pPr/>
              <a:t>7</a:t>
            </a:fld>
            <a:endParaRPr lang="fr-FR" sz="120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02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1905F1-4C02-864B-8709-4A69FEA9715E}" type="slidenum">
              <a:rPr lang="fr-FR" sz="1200"/>
              <a:pPr/>
              <a:t>8</a:t>
            </a:fld>
            <a:endParaRPr lang="fr-FR" sz="1200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885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18EA69-C818-A249-993D-6589342C4451}" type="slidenum">
              <a:rPr lang="fr-FR" sz="1200"/>
              <a:pPr/>
              <a:t>9</a:t>
            </a:fld>
            <a:endParaRPr lang="fr-FR" sz="120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404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it-IT" smtClean="0"/>
              <a:t>04/06/19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FE0B8B1-E5B7-C942-AEE0-B045FC02D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238500"/>
            <a:ext cx="9144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5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84929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1957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04577D-7E0F-9D4C-B52C-6BD8BA61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3E8A0F9-579B-C044-97C8-752FA056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7918901-07C8-C843-A867-5AAE12DF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71025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381000" y="228600"/>
            <a:ext cx="8458200" cy="5867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73939C-29B7-1147-BE0D-FDB37831D40E}" type="slidenum">
              <a:rPr lang="fr-FR">
                <a:solidFill>
                  <a:srgbClr val="000000"/>
                </a:solidFill>
              </a:rPr>
              <a:pPr/>
              <a:t>‹N›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954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it-IT" smtClean="0"/>
              <a:t>04/06/19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F7DC0F9-7F7F-184A-9D06-8F3AB2E3DD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238500"/>
            <a:ext cx="9144000" cy="36195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3FA2498-CA4C-8843-AF72-5D1CBFDA55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5133" y="365126"/>
            <a:ext cx="1041851" cy="62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0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9796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67464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82064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42492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it-IT" smtClean="0"/>
              <a:t>04/06/19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it-IT" smtClean="0"/>
              <a:t>‹N›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75D4CF-6847-E647-8B53-707280AF4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238500"/>
            <a:ext cx="9144000" cy="36195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1EE3032-EC6C-D341-8446-AE9BE1A0AE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5133" y="365126"/>
            <a:ext cx="1041851" cy="62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61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0743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5587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6927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56" r:id="rId12"/>
    <p:sldLayoutId id="21474836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EC78BB-510C-A24E-BC31-4BCA582DE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090" y="1350866"/>
            <a:ext cx="6941820" cy="874633"/>
          </a:xfrm>
        </p:spPr>
        <p:txBody>
          <a:bodyPr anchor="ctr">
            <a:normAutofit fontScale="90000"/>
          </a:bodyPr>
          <a:lstStyle/>
          <a:p>
            <a:r>
              <a:rPr lang="en" sz="5400" dirty="0">
                <a:solidFill>
                  <a:srgbClr val="002060"/>
                </a:solidFill>
              </a:rPr>
              <a:t>Differential diagnoses </a:t>
            </a:r>
            <a:br>
              <a:rPr lang="en" sz="5400" dirty="0">
                <a:solidFill>
                  <a:srgbClr val="002060"/>
                </a:solidFill>
              </a:rPr>
            </a:br>
            <a:r>
              <a:rPr lang="en" sz="5400" dirty="0">
                <a:solidFill>
                  <a:srgbClr val="002060"/>
                </a:solidFill>
              </a:rPr>
              <a:t>of nail psoriasis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0474EAC-754D-1346-8E52-5BAE88A44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42956"/>
            <a:ext cx="9144000" cy="1407477"/>
          </a:xfrm>
        </p:spPr>
        <p:txBody>
          <a:bodyPr>
            <a:normAutofit/>
          </a:bodyPr>
          <a:lstStyle/>
          <a:p>
            <a:r>
              <a:rPr lang="en-US" sz="2000" b="1" dirty="0"/>
              <a:t>Luc THOMAS</a:t>
            </a:r>
            <a:r>
              <a:rPr lang="en-US" sz="2000" dirty="0"/>
              <a:t>, MD PhD</a:t>
            </a:r>
          </a:p>
          <a:p>
            <a:r>
              <a:rPr lang="en-US" sz="1600" dirty="0"/>
              <a:t>Dermatology department, Centre </a:t>
            </a:r>
            <a:r>
              <a:rPr lang="en-US" sz="1600" dirty="0" err="1"/>
              <a:t>Hospitalier</a:t>
            </a:r>
            <a:r>
              <a:rPr lang="en-US" sz="1600" dirty="0"/>
              <a:t> Lyon Sud </a:t>
            </a:r>
          </a:p>
          <a:p>
            <a:r>
              <a:rPr lang="en-US" sz="1600" dirty="0" err="1"/>
              <a:t>Université</a:t>
            </a:r>
            <a:r>
              <a:rPr lang="en-US" sz="1600" dirty="0"/>
              <a:t> Claude Bernard, Lyon 1</a:t>
            </a:r>
          </a:p>
          <a:p>
            <a:r>
              <a:rPr lang="en-US" sz="1600" dirty="0"/>
              <a:t>Lyon, France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7E03074-52DE-5041-ADA2-0FD66F0B8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644" y="4950433"/>
            <a:ext cx="1608712" cy="72434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0434A2B-7F06-7E4F-8C40-912C9FCDB7D8}"/>
              </a:ext>
            </a:extLst>
          </p:cNvPr>
          <p:cNvSpPr txBox="1"/>
          <p:nvPr/>
        </p:nvSpPr>
        <p:spPr>
          <a:xfrm>
            <a:off x="4159867" y="2699561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2689016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C3D883C-3FF4-3141-BCB7-D5BCC0332C02}"/>
              </a:ext>
            </a:extLst>
          </p:cNvPr>
          <p:cNvSpPr txBox="1"/>
          <p:nvPr/>
        </p:nvSpPr>
        <p:spPr>
          <a:xfrm>
            <a:off x="3956180" y="3228392"/>
            <a:ext cx="2334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onychotillomanie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6385ED6-BE96-FB4C-942F-6F2EB7020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1290110"/>
            <a:ext cx="8676456" cy="4338228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335234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2CB4E4-054E-FF4E-8916-8770DE16E8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6"/>
          <a:stretch/>
        </p:blipFill>
        <p:spPr>
          <a:xfrm rot="5400000">
            <a:off x="1142999" y="-1142999"/>
            <a:ext cx="6858001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31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7CE804-CA15-7841-9D0D-FCC9C1856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6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96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F4BB5E-943D-B344-9E21-B0C92E19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25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1C9F2C4-6CDA-414C-B4AF-721D1E0B3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E3FCFE0-CD0E-C94A-9C43-3C471E768E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75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06365A4-9341-7248-8BA3-01007E0C351C}"/>
              </a:ext>
            </a:extLst>
          </p:cNvPr>
          <p:cNvSpPr txBox="1"/>
          <p:nvPr/>
        </p:nvSpPr>
        <p:spPr>
          <a:xfrm>
            <a:off x="4217437" y="3415004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Myco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C600E1-598A-6749-9C3B-8EC307209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236" y="0"/>
            <a:ext cx="5005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15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6EB42E1-326A-0946-AA3B-1CE609A2C2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11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37C4D41-0097-1344-BB41-3FD569403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76352" y="-1176352"/>
            <a:ext cx="6957392" cy="931009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89A255-12EF-A748-BAAE-22117EA100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3861048"/>
            <a:ext cx="2887240" cy="28083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876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92B4D1D-FDF5-5B4E-AEC4-27D3E6484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93302" y="-1093304"/>
            <a:ext cx="6957391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8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B5B852-990C-1744-9823-8A5742939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199" y="0"/>
            <a:ext cx="9158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42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2118683-DB15-E741-A65E-102EA5915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468" y="1564559"/>
            <a:ext cx="5983064" cy="37288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0453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2AAB754-773D-854B-B02D-30F146820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06"/>
            <a:ext cx="5127665" cy="6865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6B89201-2DE9-E542-94C6-341F8EC3E6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983" y="1137811"/>
            <a:ext cx="4716017" cy="47069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5935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39FFE3D-88F9-A24C-876A-91CC4AF5C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262" y="116632"/>
            <a:ext cx="4477476" cy="66247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0690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908EEB3-2FE7-B246-A870-5E61651ED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9895" y="-1136105"/>
            <a:ext cx="6844207" cy="91440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B8F188E-877B-D349-8D64-896F94BA94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3888" y="3573016"/>
            <a:ext cx="5472608" cy="31683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2501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68AB25-9D86-5D4D-8281-FA93909B1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332C2F5-7CCC-1941-99D3-90A86D0B2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56808" y="3529316"/>
            <a:ext cx="3024336" cy="32557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0751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9" descr="IMG_042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5888"/>
            <a:ext cx="4752975" cy="6581775"/>
          </a:xfrm>
          <a:noFill/>
          <a:ln>
            <a:solidFill>
              <a:srgbClr val="000000"/>
            </a:solidFill>
          </a:ln>
        </p:spPr>
      </p:pic>
      <p:pic>
        <p:nvPicPr>
          <p:cNvPr id="50180" name="Picture 10" descr="IMG_336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84228" y="1067435"/>
            <a:ext cx="2665412" cy="3687763"/>
          </a:xfrm>
          <a:noFill/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1626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6D81ACC-0D27-8841-865D-C98E59C90254}"/>
              </a:ext>
            </a:extLst>
          </p:cNvPr>
          <p:cNvSpPr txBox="1"/>
          <p:nvPr/>
        </p:nvSpPr>
        <p:spPr>
          <a:xfrm>
            <a:off x="4254759" y="3554963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Lichen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0B52C6-30FC-0647-AB1B-997E39A56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889000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4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4E0ED6-988D-C640-9AF8-FE20A27673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3304" y="-1093304"/>
            <a:ext cx="695739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8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BCB6E6D-1764-C440-A010-9E4A9E02D5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58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DC53EC-9CA1-374C-ACF9-62083D549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91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CD4920-F143-214E-9D72-AF41BC38C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33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093C7BC-CD6A-2742-B590-080CAA0FB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" y="0"/>
            <a:ext cx="9136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95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12BCA80-665C-5C40-8396-1794A95D4E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2999" y="-1142998"/>
            <a:ext cx="685800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50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3B532EF-8011-4248-AD09-0B6BBEFF7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04"/>
            <a:ext cx="9144000" cy="687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25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93576D0-7470-3C48-A775-FDAD3A3300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73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D5FA57-8011-334D-A70C-842C47F8B5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6552" y="-32859"/>
            <a:ext cx="9540552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63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81415E3-FF56-1F4C-8BFC-A139A0314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4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14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F1C04FC-6444-3345-B26D-05C8DE694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2434"/>
            <a:ext cx="9144000" cy="685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42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9A45063-05AC-A64F-9174-588B50B51739}"/>
              </a:ext>
            </a:extLst>
          </p:cNvPr>
          <p:cNvSpPr txBox="1"/>
          <p:nvPr/>
        </p:nvSpPr>
        <p:spPr>
          <a:xfrm>
            <a:off x="4525347" y="4030824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Alopecia</a:t>
            </a:r>
            <a:r>
              <a:rPr lang="fr-FR" dirty="0"/>
              <a:t> </a:t>
            </a:r>
            <a:r>
              <a:rPr lang="fr-FR" dirty="0" err="1"/>
              <a:t>areata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15D9EA-8BBE-594A-B0FB-A631B14F6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80728"/>
            <a:ext cx="7344816" cy="48965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62261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F85E87-8176-A04C-81D7-E7F0CE31C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746"/>
            <a:ext cx="9144000" cy="688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181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0CD354-BE06-0443-BBF9-85220814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243CB17-AF51-4945-AAD6-6B49EE6662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518384" y="1242256"/>
            <a:ext cx="4320480" cy="65337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83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0739D6-B45B-504E-A53D-39B1B69C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59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027" descr="ongles MG 0030_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4450"/>
            <a:ext cx="10866438" cy="7029450"/>
          </a:xfrm>
          <a:ln>
            <a:solidFill>
              <a:srgbClr val="CECEE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98021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9D9CEC6-42D7-1442-AC5F-CBA6D5D88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20403" y="-1115735"/>
            <a:ext cx="6907861" cy="913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8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8739E46-F94B-AF4F-89A0-38199BDE7AA8}"/>
              </a:ext>
            </a:extLst>
          </p:cNvPr>
          <p:cNvSpPr txBox="1"/>
          <p:nvPr/>
        </p:nvSpPr>
        <p:spPr>
          <a:xfrm>
            <a:off x="4441371" y="4264090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Bowen SCC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7CB1D0-5656-D140-9DC8-0EF3D2AC3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90" y="1492341"/>
            <a:ext cx="8785820" cy="38733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39683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5DACB47-7710-1C43-990C-37A185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43002" y="-1143001"/>
            <a:ext cx="6858000" cy="91440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99698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3AFA0AF-23BE-C842-8A80-973DF1ABC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6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6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1C1AC34-5A71-0D40-96BF-5E83783C3D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31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841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577952F-B009-094E-9BD6-8090D2EAA0C4}"/>
              </a:ext>
            </a:extLst>
          </p:cNvPr>
          <p:cNvSpPr txBox="1"/>
          <p:nvPr/>
        </p:nvSpPr>
        <p:spPr>
          <a:xfrm>
            <a:off x="5066522" y="3498980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scabies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A0AD64-7606-8147-9AFB-A3F8926901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688" y="790411"/>
            <a:ext cx="7502624" cy="54171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93031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 w="9525">
            <a:solidFill>
              <a:srgbClr val="CECEE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2354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9BDD9D8-1E98-2345-9367-2D4B2F69F962}"/>
              </a:ext>
            </a:extLst>
          </p:cNvPr>
          <p:cNvSpPr txBox="1"/>
          <p:nvPr/>
        </p:nvSpPr>
        <p:spPr>
          <a:xfrm>
            <a:off x="4329404" y="3209731"/>
            <a:ext cx="3044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Bazex</a:t>
            </a:r>
            <a:r>
              <a:rPr lang="fr-FR" dirty="0"/>
              <a:t> et pseudo </a:t>
            </a:r>
            <a:r>
              <a:rPr lang="fr-FR" dirty="0" err="1"/>
              <a:t>Bazex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0FD820-44EE-8F4A-85EB-978AB027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58" y="214150"/>
            <a:ext cx="6488484" cy="65219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02448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DECE41C-4A5C-B44C-98D8-4A9EC4483A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926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C74D0E-EE32-0045-95F1-3C39DC1E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544" y="0"/>
            <a:ext cx="10189027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D11AD10-18E7-9046-BB34-E5E01AD01A7A}"/>
              </a:ext>
            </a:extLst>
          </p:cNvPr>
          <p:cNvSpPr txBox="1"/>
          <p:nvPr/>
        </p:nvSpPr>
        <p:spPr>
          <a:xfrm>
            <a:off x="2226423" y="6237312"/>
            <a:ext cx="7582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Vanlafaxine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induced</a:t>
            </a:r>
            <a:r>
              <a:rPr lang="fr-FR" dirty="0">
                <a:solidFill>
                  <a:schemeClr val="bg1"/>
                </a:solidFill>
              </a:rPr>
              <a:t> : Br J </a:t>
            </a:r>
            <a:r>
              <a:rPr lang="fr-FR" dirty="0" err="1">
                <a:solidFill>
                  <a:schemeClr val="bg1"/>
                </a:solidFill>
              </a:rPr>
              <a:t>Dermatol</a:t>
            </a:r>
            <a:r>
              <a:rPr lang="fr-FR" dirty="0">
                <a:solidFill>
                  <a:schemeClr val="bg1"/>
                </a:solidFill>
              </a:rPr>
              <a:t> (2006) 154 : 999-1000</a:t>
            </a:r>
          </a:p>
        </p:txBody>
      </p:sp>
    </p:spTree>
    <p:extLst>
      <p:ext uri="{BB962C8B-B14F-4D97-AF65-F5344CB8AC3E}">
        <p14:creationId xmlns:p14="http://schemas.microsoft.com/office/powerpoint/2010/main" val="256730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52C50FA-2231-0B4D-AC19-A6093603D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616"/>
            <a:ext cx="10329000" cy="68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318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849891D-F1AC-B145-87D6-003F9409D763}"/>
              </a:ext>
            </a:extLst>
          </p:cNvPr>
          <p:cNvSpPr txBox="1"/>
          <p:nvPr/>
        </p:nvSpPr>
        <p:spPr>
          <a:xfrm>
            <a:off x="4907902" y="3013788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MF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97F9DA-BBFF-F046-A38C-F07EEF2D7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292" y="151554"/>
            <a:ext cx="4447416" cy="65845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26656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C44398A-D496-054C-8FDA-F2C94B554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0C8155B-62B7-8840-80D7-95C0E13165F7}"/>
              </a:ext>
            </a:extLst>
          </p:cNvPr>
          <p:cNvSpPr txBox="1"/>
          <p:nvPr/>
        </p:nvSpPr>
        <p:spPr>
          <a:xfrm>
            <a:off x="4499992" y="116632"/>
            <a:ext cx="4515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Arch </a:t>
            </a:r>
            <a:r>
              <a:rPr lang="fr-FR" dirty="0" err="1">
                <a:solidFill>
                  <a:schemeClr val="bg1"/>
                </a:solidFill>
              </a:rPr>
              <a:t>dermatol</a:t>
            </a:r>
            <a:r>
              <a:rPr lang="fr-FR" dirty="0">
                <a:solidFill>
                  <a:schemeClr val="bg1"/>
                </a:solidFill>
              </a:rPr>
              <a:t> (2006) 142 : 1071-3</a:t>
            </a:r>
          </a:p>
        </p:txBody>
      </p:sp>
    </p:spTree>
    <p:extLst>
      <p:ext uri="{BB962C8B-B14F-4D97-AF65-F5344CB8AC3E}">
        <p14:creationId xmlns:p14="http://schemas.microsoft.com/office/powerpoint/2010/main" val="21967998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3303EC5-6A80-D246-8BBE-D8F01F311D5C}"/>
              </a:ext>
            </a:extLst>
          </p:cNvPr>
          <p:cNvSpPr txBox="1"/>
          <p:nvPr/>
        </p:nvSpPr>
        <p:spPr>
          <a:xfrm>
            <a:off x="4357396" y="4963886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spino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2D0AF7-B3F4-8845-8784-AA3516041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538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E9A0CF8-9F3C-F147-9F91-741B13E5F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47868" y="-1147868"/>
            <a:ext cx="684826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194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D044BF3-AD8D-2345-87F8-B9B418E82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757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9E2F56-21A7-A040-936B-0C75CF68C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18810" y="-1146191"/>
            <a:ext cx="6906383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428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00B2A1-38D4-804E-8D50-0AEF98F2A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29940" y="-1164781"/>
            <a:ext cx="688412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5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453FFF3-EAF4-EB42-BF40-9920DAF3C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0"/>
            <a:ext cx="9485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73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1750A80-3F71-1340-AF6B-E20B08C7D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9392"/>
            <a:ext cx="9350336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46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3" descr="ongles MG 0095_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457325" y="0"/>
            <a:ext cx="10601325" cy="6858000"/>
          </a:xfrm>
          <a:ln>
            <a:solidFill>
              <a:srgbClr val="CECEE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1253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3" descr="Ongles MG 009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11188" y="0"/>
            <a:ext cx="9755188" cy="6858000"/>
          </a:xfrm>
          <a:ln>
            <a:solidFill>
              <a:srgbClr val="CECEE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65881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</TotalTime>
  <Words>65</Words>
  <Application>Microsoft Macintosh PowerPoint</Application>
  <PresentationFormat>Presentazione su schermo (4:3)</PresentationFormat>
  <Paragraphs>23</Paragraphs>
  <Slides>56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Tema di Office</vt:lpstr>
      <vt:lpstr>Differential diagnoses  of nail psoriasis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Thomas Lione</dc:creator>
  <cp:lastModifiedBy>Thomas Lione</cp:lastModifiedBy>
  <cp:revision>18</cp:revision>
  <dcterms:created xsi:type="dcterms:W3CDTF">2018-09-28T07:46:14Z</dcterms:created>
  <dcterms:modified xsi:type="dcterms:W3CDTF">2019-06-04T14:27:20Z</dcterms:modified>
</cp:coreProperties>
</file>